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1" r:id="rId2"/>
    <p:sldId id="262" r:id="rId3"/>
    <p:sldId id="283" r:id="rId4"/>
    <p:sldId id="289" r:id="rId5"/>
    <p:sldId id="264" r:id="rId6"/>
    <p:sldId id="263" r:id="rId7"/>
    <p:sldId id="285" r:id="rId8"/>
    <p:sldId id="284" r:id="rId9"/>
    <p:sldId id="269" r:id="rId10"/>
    <p:sldId id="281" r:id="rId11"/>
    <p:sldId id="265" r:id="rId12"/>
    <p:sldId id="266" r:id="rId13"/>
    <p:sldId id="268" r:id="rId14"/>
    <p:sldId id="267" r:id="rId15"/>
    <p:sldId id="272" r:id="rId16"/>
    <p:sldId id="293" r:id="rId17"/>
    <p:sldId id="279" r:id="rId18"/>
    <p:sldId id="290" r:id="rId19"/>
    <p:sldId id="274" r:id="rId20"/>
    <p:sldId id="287" r:id="rId21"/>
    <p:sldId id="286" r:id="rId22"/>
    <p:sldId id="275" r:id="rId23"/>
    <p:sldId id="270" r:id="rId24"/>
    <p:sldId id="271" r:id="rId25"/>
    <p:sldId id="291" r:id="rId26"/>
    <p:sldId id="292" r:id="rId27"/>
  </p:sldIdLst>
  <p:sldSz cx="9144000" cy="6858000" type="screen4x3"/>
  <p:notesSz cx="7315200" cy="96012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Lucida Grande"/>
        <a:ea typeface="ヒラギノ角ゴ Pro W3"/>
        <a:cs typeface="ヒラギノ角ゴ Pro W3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Lucida Grande"/>
        <a:ea typeface="ヒラギノ角ゴ Pro W3"/>
        <a:cs typeface="ヒラギノ角ゴ Pro W3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Lucida Grande"/>
        <a:ea typeface="ヒラギノ角ゴ Pro W3"/>
        <a:cs typeface="ヒラギノ角ゴ Pro W3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Lucida Grande"/>
        <a:ea typeface="ヒラギノ角ゴ Pro W3"/>
        <a:cs typeface="ヒラギノ角ゴ Pro W3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Lucida Grande"/>
        <a:ea typeface="ヒラギノ角ゴ Pro W3"/>
        <a:cs typeface="ヒラギノ角ゴ Pro W3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Lucida Grande"/>
        <a:ea typeface="ヒラギノ角ゴ Pro W3"/>
        <a:cs typeface="ヒラギノ角ゴ Pro W3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Lucida Grande"/>
        <a:ea typeface="ヒラギノ角ゴ Pro W3"/>
        <a:cs typeface="ヒラギノ角ゴ Pro W3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Lucida Grande"/>
        <a:ea typeface="ヒラギノ角ゴ Pro W3"/>
        <a:cs typeface="ヒラギノ角ゴ Pro W3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Lucida Grande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3"/>
    <a:srgbClr val="CF0031"/>
    <a:srgbClr val="0041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97" autoAdjust="0"/>
    <p:restoredTop sz="86486" autoAdjust="0"/>
  </p:normalViewPr>
  <p:slideViewPr>
    <p:cSldViewPr snapToGrid="0" snapToObjects="1">
      <p:cViewPr varScale="1">
        <p:scale>
          <a:sx n="120" d="100"/>
          <a:sy n="120" d="100"/>
        </p:scale>
        <p:origin x="72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2766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6224-4D6E-966C-56F5339545D1}"/>
              </c:ext>
            </c:extLst>
          </c:dPt>
          <c:dPt>
            <c:idx val="1"/>
            <c:bubble3D val="0"/>
            <c:explosion val="3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6224-4D6E-966C-56F5339545D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6224-4D6E-966C-56F5339545D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6224-4D6E-966C-56F5339545D1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6224-4D6E-966C-56F5339545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Sheet1!$A$1:$A$4</c:f>
              <c:strCache>
                <c:ptCount val="4"/>
                <c:pt idx="0">
                  <c:v>Program and Services</c:v>
                </c:pt>
                <c:pt idx="1">
                  <c:v>Camping</c:v>
                </c:pt>
                <c:pt idx="2">
                  <c:v>Fundraising</c:v>
                </c:pt>
                <c:pt idx="3">
                  <c:v>Management</c:v>
                </c:pt>
              </c:strCache>
            </c:strRef>
          </c:cat>
          <c:val>
            <c:numRef>
              <c:f>Sheet1!$B$1:$B$4</c:f>
              <c:numCache>
                <c:formatCode>0%</c:formatCode>
                <c:ptCount val="4"/>
                <c:pt idx="0">
                  <c:v>0.59</c:v>
                </c:pt>
                <c:pt idx="1">
                  <c:v>0.31</c:v>
                </c:pt>
                <c:pt idx="2">
                  <c:v>0.06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224-4D6E-966C-56F5339545D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0517699550159241"/>
          <c:y val="0.8717649950313916"/>
          <c:w val="0.56902792092673316"/>
          <c:h val="5.3052652550974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B3B-486C-9BFA-32BE3A62FC1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B3B-486C-9BFA-32BE3A62FC1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5B3B-486C-9BFA-32BE3A62FC1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5B3B-486C-9BFA-32BE3A62FC1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5B3B-486C-9BFA-32BE3A62FC1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5B3B-486C-9BFA-32BE3A62FC10}"/>
              </c:ext>
            </c:extLst>
          </c:dPt>
          <c:dLbls>
            <c:dLbl>
              <c:idx val="1"/>
              <c:layout>
                <c:manualLayout>
                  <c:x val="-0.14061189038719199"/>
                  <c:y val="-0.17485649637022607"/>
                </c:manualLayout>
              </c:layout>
              <c:tx>
                <c:rich>
                  <a:bodyPr/>
                  <a:lstStyle/>
                  <a:p>
                    <a:fld id="{7EC98862-7D53-4196-B8A6-21491AD938BF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18%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B3B-486C-9BFA-32BE3A62FC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Sheet1!$A$3:$A$8</c:f>
              <c:strCache>
                <c:ptCount val="6"/>
                <c:pt idx="0">
                  <c:v>Friends of Scouting</c:v>
                </c:pt>
                <c:pt idx="1">
                  <c:v>Special Events</c:v>
                </c:pt>
                <c:pt idx="2">
                  <c:v>Camping and Activities</c:v>
                </c:pt>
                <c:pt idx="3">
                  <c:v>Product Sales</c:v>
                </c:pt>
                <c:pt idx="4">
                  <c:v>Scout Store</c:v>
                </c:pt>
                <c:pt idx="5">
                  <c:v>Other</c:v>
                </c:pt>
              </c:strCache>
            </c:strRef>
          </c:cat>
          <c:val>
            <c:numRef>
              <c:f>Sheet1!$B$3:$B$8</c:f>
              <c:numCache>
                <c:formatCode>0%</c:formatCode>
                <c:ptCount val="6"/>
                <c:pt idx="0">
                  <c:v>0.22</c:v>
                </c:pt>
                <c:pt idx="1">
                  <c:v>0.18</c:v>
                </c:pt>
                <c:pt idx="2">
                  <c:v>0.38</c:v>
                </c:pt>
                <c:pt idx="3">
                  <c:v>0.12</c:v>
                </c:pt>
                <c:pt idx="4">
                  <c:v>0.06</c:v>
                </c:pt>
                <c:pt idx="5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B3B-486C-9BFA-32BE3A62FC1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2CA96A-03CE-4914-96C2-5E7CAFB13E63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BBFEDD-778A-42CE-90C9-EBD1C18C22B6}">
      <dgm:prSet phldrT="[Text]"/>
      <dgm:spPr/>
      <dgm:t>
        <a:bodyPr/>
        <a:lstStyle/>
        <a:p>
          <a:r>
            <a:rPr lang="en-US" dirty="0"/>
            <a:t>Council FOS Chair</a:t>
          </a:r>
        </a:p>
      </dgm:t>
    </dgm:pt>
    <dgm:pt modelId="{779A4439-B040-4992-AB4E-1BC8DF8E7AFC}" type="parTrans" cxnId="{AC090760-FC97-4CDB-BF90-2A9DE546CDAF}">
      <dgm:prSet/>
      <dgm:spPr/>
      <dgm:t>
        <a:bodyPr/>
        <a:lstStyle/>
        <a:p>
          <a:endParaRPr lang="en-US"/>
        </a:p>
      </dgm:t>
    </dgm:pt>
    <dgm:pt modelId="{364FC484-C8D0-4183-964B-446DFC9532A2}" type="sibTrans" cxnId="{AC090760-FC97-4CDB-BF90-2A9DE546CDAF}">
      <dgm:prSet/>
      <dgm:spPr/>
      <dgm:t>
        <a:bodyPr/>
        <a:lstStyle/>
        <a:p>
          <a:pPr algn="ctr"/>
          <a:r>
            <a:rPr lang="en-US" dirty="0"/>
            <a:t>Keith Ross</a:t>
          </a:r>
        </a:p>
      </dgm:t>
    </dgm:pt>
    <dgm:pt modelId="{55D2A862-75A7-4CA3-BEB4-616189A82833}">
      <dgm:prSet/>
      <dgm:spPr/>
      <dgm:t>
        <a:bodyPr/>
        <a:lstStyle/>
        <a:p>
          <a:r>
            <a:rPr lang="en-US" dirty="0"/>
            <a:t>North Star</a:t>
          </a:r>
        </a:p>
      </dgm:t>
    </dgm:pt>
    <dgm:pt modelId="{25B3B407-2CCF-4788-8976-7B982FD47494}" type="parTrans" cxnId="{CFE3EA0F-2EEC-4B0F-AA2F-FA164D7A234B}">
      <dgm:prSet/>
      <dgm:spPr/>
      <dgm:t>
        <a:bodyPr/>
        <a:lstStyle/>
        <a:p>
          <a:endParaRPr lang="en-US"/>
        </a:p>
      </dgm:t>
    </dgm:pt>
    <dgm:pt modelId="{92694C13-3D05-4403-9DEE-A84CCCAB640A}" type="sibTrans" cxnId="{CFE3EA0F-2EEC-4B0F-AA2F-FA164D7A234B}">
      <dgm:prSet custT="1"/>
      <dgm:spPr/>
      <dgm:t>
        <a:bodyPr/>
        <a:lstStyle/>
        <a:p>
          <a:pPr algn="ctr"/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Joe Rada</a:t>
          </a:r>
        </a:p>
      </dgm:t>
    </dgm:pt>
    <dgm:pt modelId="{F88B9AA2-980A-4C71-8CC1-9E989CFBA7EA}">
      <dgm:prSet/>
      <dgm:spPr/>
      <dgm:t>
        <a:bodyPr/>
        <a:lstStyle/>
        <a:p>
          <a:r>
            <a:rPr lang="en-US" dirty="0"/>
            <a:t>Aptakisic</a:t>
          </a:r>
        </a:p>
      </dgm:t>
    </dgm:pt>
    <dgm:pt modelId="{8F2F3F85-862D-4CCB-A232-6117B7CA2F0F}" type="parTrans" cxnId="{FEDFA4BD-E34F-4199-A35C-7711C1B039E5}">
      <dgm:prSet/>
      <dgm:spPr/>
      <dgm:t>
        <a:bodyPr/>
        <a:lstStyle/>
        <a:p>
          <a:endParaRPr lang="en-US"/>
        </a:p>
      </dgm:t>
    </dgm:pt>
    <dgm:pt modelId="{5B5B6CF0-0521-47F7-A604-6EA9E40AAF47}" type="sibTrans" cxnId="{FEDFA4BD-E34F-4199-A35C-7711C1B039E5}">
      <dgm:prSet/>
      <dgm:spPr/>
      <dgm:t>
        <a:bodyPr/>
        <a:lstStyle/>
        <a:p>
          <a:pPr algn="ctr"/>
          <a:r>
            <a:rPr lang="en-US" dirty="0"/>
            <a:t>Jonathan Grote</a:t>
          </a:r>
        </a:p>
      </dgm:t>
    </dgm:pt>
    <dgm:pt modelId="{6EE8A21F-8F6D-4D2D-8C9A-455A43CD4C86}">
      <dgm:prSet/>
      <dgm:spPr/>
      <dgm:t>
        <a:bodyPr/>
        <a:lstStyle/>
        <a:p>
          <a:r>
            <a:rPr lang="en-US" dirty="0"/>
            <a:t>Potawatomi</a:t>
          </a:r>
        </a:p>
      </dgm:t>
    </dgm:pt>
    <dgm:pt modelId="{BA637F72-D9C9-4062-B036-0232E00E3423}" type="parTrans" cxnId="{5D92801B-4EE2-49A1-AF0E-F5C603C9606F}">
      <dgm:prSet/>
      <dgm:spPr/>
      <dgm:t>
        <a:bodyPr/>
        <a:lstStyle/>
        <a:p>
          <a:endParaRPr lang="en-US"/>
        </a:p>
      </dgm:t>
    </dgm:pt>
    <dgm:pt modelId="{8A40CBDF-89FF-401B-A9B7-E895B3D4BA27}" type="sibTrans" cxnId="{5D92801B-4EE2-49A1-AF0E-F5C603C9606F}">
      <dgm:prSet custT="1"/>
      <dgm:spPr/>
      <dgm:t>
        <a:bodyPr/>
        <a:lstStyle/>
        <a:p>
          <a:pPr algn="ctr"/>
          <a:r>
            <a:rPr lang="en-US" sz="2000" kern="1200" dirty="0"/>
            <a:t>John Phelan</a:t>
          </a:r>
        </a:p>
      </dgm:t>
    </dgm:pt>
    <dgm:pt modelId="{A669C719-8753-46DD-8962-CFC5267ED17C}" type="pres">
      <dgm:prSet presAssocID="{D22CA96A-03CE-4914-96C2-5E7CAFB13E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D7F9916-8DEE-452D-8BCB-C65620FE4C28}" type="pres">
      <dgm:prSet presAssocID="{D9BBFEDD-778A-42CE-90C9-EBD1C18C22B6}" presName="hierRoot1" presStyleCnt="0">
        <dgm:presLayoutVars>
          <dgm:hierBranch val="init"/>
        </dgm:presLayoutVars>
      </dgm:prSet>
      <dgm:spPr/>
    </dgm:pt>
    <dgm:pt modelId="{EBD8D033-38CF-4B7C-BCDD-0135FEAA97BC}" type="pres">
      <dgm:prSet presAssocID="{D9BBFEDD-778A-42CE-90C9-EBD1C18C22B6}" presName="rootComposite1" presStyleCnt="0"/>
      <dgm:spPr/>
    </dgm:pt>
    <dgm:pt modelId="{2BA6C3AA-10ED-453F-BAEB-6928EBBA6416}" type="pres">
      <dgm:prSet presAssocID="{D9BBFEDD-778A-42CE-90C9-EBD1C18C22B6}" presName="rootText1" presStyleLbl="node0" presStyleIdx="0" presStyleCnt="1" custLinFactNeighborX="-4786" custLinFactNeighborY="-2175">
        <dgm:presLayoutVars>
          <dgm:chMax/>
          <dgm:chPref val="3"/>
        </dgm:presLayoutVars>
      </dgm:prSet>
      <dgm:spPr/>
    </dgm:pt>
    <dgm:pt modelId="{F7B64C60-C666-48E6-BFBA-42E1741B3777}" type="pres">
      <dgm:prSet presAssocID="{D9BBFEDD-778A-42CE-90C9-EBD1C18C22B6}" presName="titleText1" presStyleLbl="fgAcc0" presStyleIdx="0" presStyleCnt="1" custLinFactNeighborX="-21576" custLinFactNeighborY="9677">
        <dgm:presLayoutVars>
          <dgm:chMax val="0"/>
          <dgm:chPref val="0"/>
        </dgm:presLayoutVars>
      </dgm:prSet>
      <dgm:spPr/>
    </dgm:pt>
    <dgm:pt modelId="{8DF42BD3-8305-4326-859C-9C16C04C5DA2}" type="pres">
      <dgm:prSet presAssocID="{D9BBFEDD-778A-42CE-90C9-EBD1C18C22B6}" presName="rootConnector1" presStyleLbl="node1" presStyleIdx="0" presStyleCnt="3"/>
      <dgm:spPr/>
    </dgm:pt>
    <dgm:pt modelId="{029A28F5-9DA5-4295-9493-0F7CF555A26E}" type="pres">
      <dgm:prSet presAssocID="{D9BBFEDD-778A-42CE-90C9-EBD1C18C22B6}" presName="hierChild2" presStyleCnt="0"/>
      <dgm:spPr/>
    </dgm:pt>
    <dgm:pt modelId="{F1E90057-E410-4C5A-B522-D04FFF98224C}" type="pres">
      <dgm:prSet presAssocID="{25B3B407-2CCF-4788-8976-7B982FD47494}" presName="Name37" presStyleLbl="parChTrans1D2" presStyleIdx="0" presStyleCnt="3"/>
      <dgm:spPr/>
    </dgm:pt>
    <dgm:pt modelId="{FF481274-85CB-485F-BB28-34712B6D80AA}" type="pres">
      <dgm:prSet presAssocID="{55D2A862-75A7-4CA3-BEB4-616189A82833}" presName="hierRoot2" presStyleCnt="0">
        <dgm:presLayoutVars>
          <dgm:hierBranch val="init"/>
        </dgm:presLayoutVars>
      </dgm:prSet>
      <dgm:spPr/>
    </dgm:pt>
    <dgm:pt modelId="{0CF99C6B-4FA0-4BF8-8E76-6FE95FB81FD2}" type="pres">
      <dgm:prSet presAssocID="{55D2A862-75A7-4CA3-BEB4-616189A82833}" presName="rootComposite" presStyleCnt="0"/>
      <dgm:spPr/>
    </dgm:pt>
    <dgm:pt modelId="{029F588F-BC63-4D0C-BDBA-9612F110BEE9}" type="pres">
      <dgm:prSet presAssocID="{55D2A862-75A7-4CA3-BEB4-616189A82833}" presName="rootText" presStyleLbl="node1" presStyleIdx="0" presStyleCnt="3" custLinFactX="100000" custLinFactNeighborX="172109" custLinFactNeighborY="-11668">
        <dgm:presLayoutVars>
          <dgm:chMax/>
          <dgm:chPref val="3"/>
        </dgm:presLayoutVars>
      </dgm:prSet>
      <dgm:spPr/>
    </dgm:pt>
    <dgm:pt modelId="{C38EF638-55FD-48C2-BAD8-FE7E84E3EEC0}" type="pres">
      <dgm:prSet presAssocID="{55D2A862-75A7-4CA3-BEB4-616189A82833}" presName="titleText2" presStyleLbl="fgAcc1" presStyleIdx="0" presStyleCnt="3" custScaleY="170046" custLinFactX="102343" custLinFactNeighborX="200000" custLinFactNeighborY="-43576">
        <dgm:presLayoutVars>
          <dgm:chMax val="0"/>
          <dgm:chPref val="0"/>
        </dgm:presLayoutVars>
      </dgm:prSet>
      <dgm:spPr/>
    </dgm:pt>
    <dgm:pt modelId="{3C8BE964-995E-45E0-9C2E-CC95B41599BC}" type="pres">
      <dgm:prSet presAssocID="{55D2A862-75A7-4CA3-BEB4-616189A82833}" presName="rootConnector" presStyleLbl="node2" presStyleIdx="0" presStyleCnt="0"/>
      <dgm:spPr/>
    </dgm:pt>
    <dgm:pt modelId="{74422EEC-B5B2-4BDB-B436-C800FAF26406}" type="pres">
      <dgm:prSet presAssocID="{55D2A862-75A7-4CA3-BEB4-616189A82833}" presName="hierChild4" presStyleCnt="0"/>
      <dgm:spPr/>
    </dgm:pt>
    <dgm:pt modelId="{969B5AF8-F103-4448-A284-86F59664BE1A}" type="pres">
      <dgm:prSet presAssocID="{55D2A862-75A7-4CA3-BEB4-616189A82833}" presName="hierChild5" presStyleCnt="0"/>
      <dgm:spPr/>
    </dgm:pt>
    <dgm:pt modelId="{730F07DA-0737-4672-9599-5C83CE368179}" type="pres">
      <dgm:prSet presAssocID="{8F2F3F85-862D-4CCB-A232-6117B7CA2F0F}" presName="Name37" presStyleLbl="parChTrans1D2" presStyleIdx="1" presStyleCnt="3"/>
      <dgm:spPr/>
    </dgm:pt>
    <dgm:pt modelId="{0C149338-9397-4CD8-A2F8-AD17C35C4718}" type="pres">
      <dgm:prSet presAssocID="{F88B9AA2-980A-4C71-8CC1-9E989CFBA7EA}" presName="hierRoot2" presStyleCnt="0">
        <dgm:presLayoutVars>
          <dgm:hierBranch val="init"/>
        </dgm:presLayoutVars>
      </dgm:prSet>
      <dgm:spPr/>
    </dgm:pt>
    <dgm:pt modelId="{C545433D-953E-4FEF-8C75-166322258C3C}" type="pres">
      <dgm:prSet presAssocID="{F88B9AA2-980A-4C71-8CC1-9E989CFBA7EA}" presName="rootComposite" presStyleCnt="0"/>
      <dgm:spPr/>
    </dgm:pt>
    <dgm:pt modelId="{6D62D431-1D3A-465C-A1C8-C8B8DAFCD4FB}" type="pres">
      <dgm:prSet presAssocID="{F88B9AA2-980A-4C71-8CC1-9E989CFBA7EA}" presName="rootText" presStyleLbl="node1" presStyleIdx="1" presStyleCnt="3" custLinFactNeighborX="2889" custLinFactNeighborY="-11668">
        <dgm:presLayoutVars>
          <dgm:chMax/>
          <dgm:chPref val="3"/>
        </dgm:presLayoutVars>
      </dgm:prSet>
      <dgm:spPr/>
    </dgm:pt>
    <dgm:pt modelId="{E445D55F-00D9-4C83-81CD-EEF1388635D7}" type="pres">
      <dgm:prSet presAssocID="{F88B9AA2-980A-4C71-8CC1-9E989CFBA7EA}" presName="titleText2" presStyleLbl="fgAcc1" presStyleIdx="1" presStyleCnt="3" custScaleY="173136" custLinFactNeighborX="3210" custLinFactNeighborY="-35005">
        <dgm:presLayoutVars>
          <dgm:chMax val="0"/>
          <dgm:chPref val="0"/>
        </dgm:presLayoutVars>
      </dgm:prSet>
      <dgm:spPr/>
    </dgm:pt>
    <dgm:pt modelId="{782E616A-FDF0-495B-90C0-27193E0993CC}" type="pres">
      <dgm:prSet presAssocID="{F88B9AA2-980A-4C71-8CC1-9E989CFBA7EA}" presName="rootConnector" presStyleLbl="node2" presStyleIdx="0" presStyleCnt="0"/>
      <dgm:spPr/>
    </dgm:pt>
    <dgm:pt modelId="{276F1174-8AE1-4CE7-9CCF-2E721A2A2D3C}" type="pres">
      <dgm:prSet presAssocID="{F88B9AA2-980A-4C71-8CC1-9E989CFBA7EA}" presName="hierChild4" presStyleCnt="0"/>
      <dgm:spPr/>
    </dgm:pt>
    <dgm:pt modelId="{C59D10E3-2594-45B7-B8D6-09458DB5EBD9}" type="pres">
      <dgm:prSet presAssocID="{F88B9AA2-980A-4C71-8CC1-9E989CFBA7EA}" presName="hierChild5" presStyleCnt="0"/>
      <dgm:spPr/>
    </dgm:pt>
    <dgm:pt modelId="{963AEF79-F12C-4096-B0FD-06FA9FEBD60F}" type="pres">
      <dgm:prSet presAssocID="{BA637F72-D9C9-4062-B036-0232E00E3423}" presName="Name37" presStyleLbl="parChTrans1D2" presStyleIdx="2" presStyleCnt="3"/>
      <dgm:spPr/>
    </dgm:pt>
    <dgm:pt modelId="{5CA1E58A-CB4A-4790-A455-DA46EEB48CC0}" type="pres">
      <dgm:prSet presAssocID="{6EE8A21F-8F6D-4D2D-8C9A-455A43CD4C86}" presName="hierRoot2" presStyleCnt="0">
        <dgm:presLayoutVars>
          <dgm:hierBranch val="init"/>
        </dgm:presLayoutVars>
      </dgm:prSet>
      <dgm:spPr/>
    </dgm:pt>
    <dgm:pt modelId="{4A6C1D7E-5DEF-4D91-BCED-A8E3734BCDF2}" type="pres">
      <dgm:prSet presAssocID="{6EE8A21F-8F6D-4D2D-8C9A-455A43CD4C86}" presName="rootComposite" presStyleCnt="0"/>
      <dgm:spPr/>
    </dgm:pt>
    <dgm:pt modelId="{4064AD7A-B83E-495A-A8AC-E12B45D11EF7}" type="pres">
      <dgm:prSet presAssocID="{6EE8A21F-8F6D-4D2D-8C9A-455A43CD4C86}" presName="rootText" presStyleLbl="node1" presStyleIdx="2" presStyleCnt="3" custLinFactX="-100000" custLinFactNeighborX="-154243" custLinFactNeighborY="-11668">
        <dgm:presLayoutVars>
          <dgm:chMax/>
          <dgm:chPref val="3"/>
        </dgm:presLayoutVars>
      </dgm:prSet>
      <dgm:spPr/>
    </dgm:pt>
    <dgm:pt modelId="{6840C895-AD60-4F75-AAFF-3B46E71692ED}" type="pres">
      <dgm:prSet presAssocID="{6EE8A21F-8F6D-4D2D-8C9A-455A43CD4C86}" presName="titleText2" presStyleLbl="fgAcc1" presStyleIdx="2" presStyleCnt="3" custScaleY="141644" custLinFactX="-100000" custLinFactNeighborX="-191282" custLinFactNeighborY="-21253">
        <dgm:presLayoutVars>
          <dgm:chMax val="0"/>
          <dgm:chPref val="0"/>
        </dgm:presLayoutVars>
      </dgm:prSet>
      <dgm:spPr/>
    </dgm:pt>
    <dgm:pt modelId="{D4500026-3B63-4288-B81E-E79C505DF2A2}" type="pres">
      <dgm:prSet presAssocID="{6EE8A21F-8F6D-4D2D-8C9A-455A43CD4C86}" presName="rootConnector" presStyleLbl="node2" presStyleIdx="0" presStyleCnt="0"/>
      <dgm:spPr/>
    </dgm:pt>
    <dgm:pt modelId="{D6CB1487-704C-4753-BD88-84C797055C74}" type="pres">
      <dgm:prSet presAssocID="{6EE8A21F-8F6D-4D2D-8C9A-455A43CD4C86}" presName="hierChild4" presStyleCnt="0"/>
      <dgm:spPr/>
    </dgm:pt>
    <dgm:pt modelId="{81257107-69B6-40DA-B984-313190DAE697}" type="pres">
      <dgm:prSet presAssocID="{6EE8A21F-8F6D-4D2D-8C9A-455A43CD4C86}" presName="hierChild5" presStyleCnt="0"/>
      <dgm:spPr/>
    </dgm:pt>
    <dgm:pt modelId="{E6C23CFD-777B-4405-8444-29EC915C143B}" type="pres">
      <dgm:prSet presAssocID="{D9BBFEDD-778A-42CE-90C9-EBD1C18C22B6}" presName="hierChild3" presStyleCnt="0"/>
      <dgm:spPr/>
    </dgm:pt>
  </dgm:ptLst>
  <dgm:cxnLst>
    <dgm:cxn modelId="{BB89AE02-77EA-4A62-B239-E4AAA2AB3387}" type="presOf" srcId="{6EE8A21F-8F6D-4D2D-8C9A-455A43CD4C86}" destId="{D4500026-3B63-4288-B81E-E79C505DF2A2}" srcOrd="1" destOrd="0" presId="urn:microsoft.com/office/officeart/2008/layout/NameandTitleOrganizationalChart"/>
    <dgm:cxn modelId="{E3147E07-07BB-408B-B9B5-C2A2BEBA33BE}" type="presOf" srcId="{55D2A862-75A7-4CA3-BEB4-616189A82833}" destId="{3C8BE964-995E-45E0-9C2E-CC95B41599BC}" srcOrd="1" destOrd="0" presId="urn:microsoft.com/office/officeart/2008/layout/NameandTitleOrganizationalChart"/>
    <dgm:cxn modelId="{C5A81308-D8E6-4D7D-B2C9-D8DA3137EB66}" type="presOf" srcId="{25B3B407-2CCF-4788-8976-7B982FD47494}" destId="{F1E90057-E410-4C5A-B522-D04FFF98224C}" srcOrd="0" destOrd="0" presId="urn:microsoft.com/office/officeart/2008/layout/NameandTitleOrganizationalChart"/>
    <dgm:cxn modelId="{CFE3EA0F-2EEC-4B0F-AA2F-FA164D7A234B}" srcId="{D9BBFEDD-778A-42CE-90C9-EBD1C18C22B6}" destId="{55D2A862-75A7-4CA3-BEB4-616189A82833}" srcOrd="0" destOrd="0" parTransId="{25B3B407-2CCF-4788-8976-7B982FD47494}" sibTransId="{92694C13-3D05-4403-9DEE-A84CCCAB640A}"/>
    <dgm:cxn modelId="{10766810-3883-4649-8D2C-B5736F8C88D5}" type="presOf" srcId="{D22CA96A-03CE-4914-96C2-5E7CAFB13E63}" destId="{A669C719-8753-46DD-8962-CFC5267ED17C}" srcOrd="0" destOrd="0" presId="urn:microsoft.com/office/officeart/2008/layout/NameandTitleOrganizationalChart"/>
    <dgm:cxn modelId="{5D92801B-4EE2-49A1-AF0E-F5C603C9606F}" srcId="{D9BBFEDD-778A-42CE-90C9-EBD1C18C22B6}" destId="{6EE8A21F-8F6D-4D2D-8C9A-455A43CD4C86}" srcOrd="2" destOrd="0" parTransId="{BA637F72-D9C9-4062-B036-0232E00E3423}" sibTransId="{8A40CBDF-89FF-401B-A9B7-E895B3D4BA27}"/>
    <dgm:cxn modelId="{6A38681E-3F23-4E29-884B-F4FEC29FA734}" type="presOf" srcId="{F88B9AA2-980A-4C71-8CC1-9E989CFBA7EA}" destId="{782E616A-FDF0-495B-90C0-27193E0993CC}" srcOrd="1" destOrd="0" presId="urn:microsoft.com/office/officeart/2008/layout/NameandTitleOrganizationalChart"/>
    <dgm:cxn modelId="{433E0C1F-4C39-45CE-8A22-8ED6A566B515}" type="presOf" srcId="{D9BBFEDD-778A-42CE-90C9-EBD1C18C22B6}" destId="{2BA6C3AA-10ED-453F-BAEB-6928EBBA6416}" srcOrd="0" destOrd="0" presId="urn:microsoft.com/office/officeart/2008/layout/NameandTitleOrganizationalChart"/>
    <dgm:cxn modelId="{E78ED21F-A221-492A-9665-D943A157CF98}" type="presOf" srcId="{8F2F3F85-862D-4CCB-A232-6117B7CA2F0F}" destId="{730F07DA-0737-4672-9599-5C83CE368179}" srcOrd="0" destOrd="0" presId="urn:microsoft.com/office/officeart/2008/layout/NameandTitleOrganizationalChart"/>
    <dgm:cxn modelId="{95914429-BAF3-4B86-8FDA-88ABF7F67D24}" type="presOf" srcId="{BA637F72-D9C9-4062-B036-0232E00E3423}" destId="{963AEF79-F12C-4096-B0FD-06FA9FEBD60F}" srcOrd="0" destOrd="0" presId="urn:microsoft.com/office/officeart/2008/layout/NameandTitleOrganizationalChart"/>
    <dgm:cxn modelId="{AC090760-FC97-4CDB-BF90-2A9DE546CDAF}" srcId="{D22CA96A-03CE-4914-96C2-5E7CAFB13E63}" destId="{D9BBFEDD-778A-42CE-90C9-EBD1C18C22B6}" srcOrd="0" destOrd="0" parTransId="{779A4439-B040-4992-AB4E-1BC8DF8E7AFC}" sibTransId="{364FC484-C8D0-4183-964B-446DFC9532A2}"/>
    <dgm:cxn modelId="{42B04943-506D-4BCE-B821-EA61420DF662}" type="presOf" srcId="{F88B9AA2-980A-4C71-8CC1-9E989CFBA7EA}" destId="{6D62D431-1D3A-465C-A1C8-C8B8DAFCD4FB}" srcOrd="0" destOrd="0" presId="urn:microsoft.com/office/officeart/2008/layout/NameandTitleOrganizationalChart"/>
    <dgm:cxn modelId="{B4F93D80-44EC-4B5C-9B77-421A00B09A6F}" type="presOf" srcId="{6EE8A21F-8F6D-4D2D-8C9A-455A43CD4C86}" destId="{4064AD7A-B83E-495A-A8AC-E12B45D11EF7}" srcOrd="0" destOrd="0" presId="urn:microsoft.com/office/officeart/2008/layout/NameandTitleOrganizationalChart"/>
    <dgm:cxn modelId="{9E62A99A-EDE3-450B-B954-150A95959D19}" type="presOf" srcId="{5B5B6CF0-0521-47F7-A604-6EA9E40AAF47}" destId="{E445D55F-00D9-4C83-81CD-EEF1388635D7}" srcOrd="0" destOrd="0" presId="urn:microsoft.com/office/officeart/2008/layout/NameandTitleOrganizationalChart"/>
    <dgm:cxn modelId="{BE9AABAC-FC10-41E1-86E8-9D8FF68D11B3}" type="presOf" srcId="{55D2A862-75A7-4CA3-BEB4-616189A82833}" destId="{029F588F-BC63-4D0C-BDBA-9612F110BEE9}" srcOrd="0" destOrd="0" presId="urn:microsoft.com/office/officeart/2008/layout/NameandTitleOrganizationalChart"/>
    <dgm:cxn modelId="{FEDFA4BD-E34F-4199-A35C-7711C1B039E5}" srcId="{D9BBFEDD-778A-42CE-90C9-EBD1C18C22B6}" destId="{F88B9AA2-980A-4C71-8CC1-9E989CFBA7EA}" srcOrd="1" destOrd="0" parTransId="{8F2F3F85-862D-4CCB-A232-6117B7CA2F0F}" sibTransId="{5B5B6CF0-0521-47F7-A604-6EA9E40AAF47}"/>
    <dgm:cxn modelId="{820398D6-3F60-421D-978B-C692081173C9}" type="presOf" srcId="{8A40CBDF-89FF-401B-A9B7-E895B3D4BA27}" destId="{6840C895-AD60-4F75-AAFF-3B46E71692ED}" srcOrd="0" destOrd="0" presId="urn:microsoft.com/office/officeart/2008/layout/NameandTitleOrganizationalChart"/>
    <dgm:cxn modelId="{A3E6F3D7-F19B-4A1E-AB0A-ABC58E19A0F0}" type="presOf" srcId="{D9BBFEDD-778A-42CE-90C9-EBD1C18C22B6}" destId="{8DF42BD3-8305-4326-859C-9C16C04C5DA2}" srcOrd="1" destOrd="0" presId="urn:microsoft.com/office/officeart/2008/layout/NameandTitleOrganizationalChart"/>
    <dgm:cxn modelId="{3F0B7BED-FAFB-4006-9331-113A43D43B7C}" type="presOf" srcId="{92694C13-3D05-4403-9DEE-A84CCCAB640A}" destId="{C38EF638-55FD-48C2-BAD8-FE7E84E3EEC0}" srcOrd="0" destOrd="0" presId="urn:microsoft.com/office/officeart/2008/layout/NameandTitleOrganizationalChart"/>
    <dgm:cxn modelId="{C9F647EF-2141-4769-B2B6-527D55296C5A}" type="presOf" srcId="{364FC484-C8D0-4183-964B-446DFC9532A2}" destId="{F7B64C60-C666-48E6-BFBA-42E1741B3777}" srcOrd="0" destOrd="0" presId="urn:microsoft.com/office/officeart/2008/layout/NameandTitleOrganizationalChart"/>
    <dgm:cxn modelId="{76DFD63A-C5D6-4238-A9B8-4599431EF1F5}" type="presParOf" srcId="{A669C719-8753-46DD-8962-CFC5267ED17C}" destId="{2D7F9916-8DEE-452D-8BCB-C65620FE4C28}" srcOrd="0" destOrd="0" presId="urn:microsoft.com/office/officeart/2008/layout/NameandTitleOrganizationalChart"/>
    <dgm:cxn modelId="{E3BE22F7-DFFB-402A-86BB-FAC344946AF6}" type="presParOf" srcId="{2D7F9916-8DEE-452D-8BCB-C65620FE4C28}" destId="{EBD8D033-38CF-4B7C-BCDD-0135FEAA97BC}" srcOrd="0" destOrd="0" presId="urn:microsoft.com/office/officeart/2008/layout/NameandTitleOrganizationalChart"/>
    <dgm:cxn modelId="{5FABFE74-C136-42F8-875D-B8085AAF8E3A}" type="presParOf" srcId="{EBD8D033-38CF-4B7C-BCDD-0135FEAA97BC}" destId="{2BA6C3AA-10ED-453F-BAEB-6928EBBA6416}" srcOrd="0" destOrd="0" presId="urn:microsoft.com/office/officeart/2008/layout/NameandTitleOrganizationalChart"/>
    <dgm:cxn modelId="{D3740213-F67B-48E8-8935-6EE026A6A137}" type="presParOf" srcId="{EBD8D033-38CF-4B7C-BCDD-0135FEAA97BC}" destId="{F7B64C60-C666-48E6-BFBA-42E1741B3777}" srcOrd="1" destOrd="0" presId="urn:microsoft.com/office/officeart/2008/layout/NameandTitleOrganizationalChart"/>
    <dgm:cxn modelId="{7C504679-E363-4873-AE4A-EC3348D16C2B}" type="presParOf" srcId="{EBD8D033-38CF-4B7C-BCDD-0135FEAA97BC}" destId="{8DF42BD3-8305-4326-859C-9C16C04C5DA2}" srcOrd="2" destOrd="0" presId="urn:microsoft.com/office/officeart/2008/layout/NameandTitleOrganizationalChart"/>
    <dgm:cxn modelId="{87756ED0-251F-4E25-A78A-14B003C804CC}" type="presParOf" srcId="{2D7F9916-8DEE-452D-8BCB-C65620FE4C28}" destId="{029A28F5-9DA5-4295-9493-0F7CF555A26E}" srcOrd="1" destOrd="0" presId="urn:microsoft.com/office/officeart/2008/layout/NameandTitleOrganizationalChart"/>
    <dgm:cxn modelId="{92B395A8-9F97-4705-9F20-71BC497DD453}" type="presParOf" srcId="{029A28F5-9DA5-4295-9493-0F7CF555A26E}" destId="{F1E90057-E410-4C5A-B522-D04FFF98224C}" srcOrd="0" destOrd="0" presId="urn:microsoft.com/office/officeart/2008/layout/NameandTitleOrganizationalChart"/>
    <dgm:cxn modelId="{7A3B3021-0B13-4EB4-AC14-DA23B925C96E}" type="presParOf" srcId="{029A28F5-9DA5-4295-9493-0F7CF555A26E}" destId="{FF481274-85CB-485F-BB28-34712B6D80AA}" srcOrd="1" destOrd="0" presId="urn:microsoft.com/office/officeart/2008/layout/NameandTitleOrganizationalChart"/>
    <dgm:cxn modelId="{1D5FB14C-2798-4CC4-A800-E62A351F0D51}" type="presParOf" srcId="{FF481274-85CB-485F-BB28-34712B6D80AA}" destId="{0CF99C6B-4FA0-4BF8-8E76-6FE95FB81FD2}" srcOrd="0" destOrd="0" presId="urn:microsoft.com/office/officeart/2008/layout/NameandTitleOrganizationalChart"/>
    <dgm:cxn modelId="{BA5DB6BE-3ACA-45AA-AAD2-1864DDB50EA5}" type="presParOf" srcId="{0CF99C6B-4FA0-4BF8-8E76-6FE95FB81FD2}" destId="{029F588F-BC63-4D0C-BDBA-9612F110BEE9}" srcOrd="0" destOrd="0" presId="urn:microsoft.com/office/officeart/2008/layout/NameandTitleOrganizationalChart"/>
    <dgm:cxn modelId="{E116F605-B26F-46DB-8363-39B4031A7AFA}" type="presParOf" srcId="{0CF99C6B-4FA0-4BF8-8E76-6FE95FB81FD2}" destId="{C38EF638-55FD-48C2-BAD8-FE7E84E3EEC0}" srcOrd="1" destOrd="0" presId="urn:microsoft.com/office/officeart/2008/layout/NameandTitleOrganizationalChart"/>
    <dgm:cxn modelId="{BA30799C-ECE0-4194-A075-CE421B242A3A}" type="presParOf" srcId="{0CF99C6B-4FA0-4BF8-8E76-6FE95FB81FD2}" destId="{3C8BE964-995E-45E0-9C2E-CC95B41599BC}" srcOrd="2" destOrd="0" presId="urn:microsoft.com/office/officeart/2008/layout/NameandTitleOrganizationalChart"/>
    <dgm:cxn modelId="{2915000A-1C31-4385-8C12-09FA8B684C66}" type="presParOf" srcId="{FF481274-85CB-485F-BB28-34712B6D80AA}" destId="{74422EEC-B5B2-4BDB-B436-C800FAF26406}" srcOrd="1" destOrd="0" presId="urn:microsoft.com/office/officeart/2008/layout/NameandTitleOrganizationalChart"/>
    <dgm:cxn modelId="{2D496078-17BB-49F5-8FDF-E8890AB00120}" type="presParOf" srcId="{FF481274-85CB-485F-BB28-34712B6D80AA}" destId="{969B5AF8-F103-4448-A284-86F59664BE1A}" srcOrd="2" destOrd="0" presId="urn:microsoft.com/office/officeart/2008/layout/NameandTitleOrganizationalChart"/>
    <dgm:cxn modelId="{837D0B75-2A38-46F4-9030-C41F88B0F430}" type="presParOf" srcId="{029A28F5-9DA5-4295-9493-0F7CF555A26E}" destId="{730F07DA-0737-4672-9599-5C83CE368179}" srcOrd="2" destOrd="0" presId="urn:microsoft.com/office/officeart/2008/layout/NameandTitleOrganizationalChart"/>
    <dgm:cxn modelId="{B4D536D0-C5FB-4D99-A38A-EFD229CC3E4B}" type="presParOf" srcId="{029A28F5-9DA5-4295-9493-0F7CF555A26E}" destId="{0C149338-9397-4CD8-A2F8-AD17C35C4718}" srcOrd="3" destOrd="0" presId="urn:microsoft.com/office/officeart/2008/layout/NameandTitleOrganizationalChart"/>
    <dgm:cxn modelId="{D18E5100-DBC7-4D7C-9006-67FD9DDE90AB}" type="presParOf" srcId="{0C149338-9397-4CD8-A2F8-AD17C35C4718}" destId="{C545433D-953E-4FEF-8C75-166322258C3C}" srcOrd="0" destOrd="0" presId="urn:microsoft.com/office/officeart/2008/layout/NameandTitleOrganizationalChart"/>
    <dgm:cxn modelId="{0B6E004C-9DEB-48F1-A543-AEC7D5C71B6D}" type="presParOf" srcId="{C545433D-953E-4FEF-8C75-166322258C3C}" destId="{6D62D431-1D3A-465C-A1C8-C8B8DAFCD4FB}" srcOrd="0" destOrd="0" presId="urn:microsoft.com/office/officeart/2008/layout/NameandTitleOrganizationalChart"/>
    <dgm:cxn modelId="{7530D175-3F41-40AD-AAC4-55A7D6D552C5}" type="presParOf" srcId="{C545433D-953E-4FEF-8C75-166322258C3C}" destId="{E445D55F-00D9-4C83-81CD-EEF1388635D7}" srcOrd="1" destOrd="0" presId="urn:microsoft.com/office/officeart/2008/layout/NameandTitleOrganizationalChart"/>
    <dgm:cxn modelId="{313C0E06-5524-4545-A1DB-22DD4B9EFF43}" type="presParOf" srcId="{C545433D-953E-4FEF-8C75-166322258C3C}" destId="{782E616A-FDF0-495B-90C0-27193E0993CC}" srcOrd="2" destOrd="0" presId="urn:microsoft.com/office/officeart/2008/layout/NameandTitleOrganizationalChart"/>
    <dgm:cxn modelId="{6E926D5C-CB4E-402F-A53B-15A03AA4B5B3}" type="presParOf" srcId="{0C149338-9397-4CD8-A2F8-AD17C35C4718}" destId="{276F1174-8AE1-4CE7-9CCF-2E721A2A2D3C}" srcOrd="1" destOrd="0" presId="urn:microsoft.com/office/officeart/2008/layout/NameandTitleOrganizationalChart"/>
    <dgm:cxn modelId="{0F4F4E08-BBAA-4765-B75F-E7A1D6880C3D}" type="presParOf" srcId="{0C149338-9397-4CD8-A2F8-AD17C35C4718}" destId="{C59D10E3-2594-45B7-B8D6-09458DB5EBD9}" srcOrd="2" destOrd="0" presId="urn:microsoft.com/office/officeart/2008/layout/NameandTitleOrganizationalChart"/>
    <dgm:cxn modelId="{F00615BF-9030-45A6-95E4-6403337FEFC8}" type="presParOf" srcId="{029A28F5-9DA5-4295-9493-0F7CF555A26E}" destId="{963AEF79-F12C-4096-B0FD-06FA9FEBD60F}" srcOrd="4" destOrd="0" presId="urn:microsoft.com/office/officeart/2008/layout/NameandTitleOrganizationalChart"/>
    <dgm:cxn modelId="{81C72A27-0630-4CE8-91D3-025D47E57E1B}" type="presParOf" srcId="{029A28F5-9DA5-4295-9493-0F7CF555A26E}" destId="{5CA1E58A-CB4A-4790-A455-DA46EEB48CC0}" srcOrd="5" destOrd="0" presId="urn:microsoft.com/office/officeart/2008/layout/NameandTitleOrganizationalChart"/>
    <dgm:cxn modelId="{08EEE0B2-54FF-47E7-AA1E-7793CB3BB033}" type="presParOf" srcId="{5CA1E58A-CB4A-4790-A455-DA46EEB48CC0}" destId="{4A6C1D7E-5DEF-4D91-BCED-A8E3734BCDF2}" srcOrd="0" destOrd="0" presId="urn:microsoft.com/office/officeart/2008/layout/NameandTitleOrganizationalChart"/>
    <dgm:cxn modelId="{873C72BF-E68F-44AB-96B7-1E9F0C7D364D}" type="presParOf" srcId="{4A6C1D7E-5DEF-4D91-BCED-A8E3734BCDF2}" destId="{4064AD7A-B83E-495A-A8AC-E12B45D11EF7}" srcOrd="0" destOrd="0" presId="urn:microsoft.com/office/officeart/2008/layout/NameandTitleOrganizationalChart"/>
    <dgm:cxn modelId="{EC43DE16-1061-42E2-B9C6-ECC0FAD1E87B}" type="presParOf" srcId="{4A6C1D7E-5DEF-4D91-BCED-A8E3734BCDF2}" destId="{6840C895-AD60-4F75-AAFF-3B46E71692ED}" srcOrd="1" destOrd="0" presId="urn:microsoft.com/office/officeart/2008/layout/NameandTitleOrganizationalChart"/>
    <dgm:cxn modelId="{D6D7D86C-61B3-4963-A939-65C33900AB37}" type="presParOf" srcId="{4A6C1D7E-5DEF-4D91-BCED-A8E3734BCDF2}" destId="{D4500026-3B63-4288-B81E-E79C505DF2A2}" srcOrd="2" destOrd="0" presId="urn:microsoft.com/office/officeart/2008/layout/NameandTitleOrganizationalChart"/>
    <dgm:cxn modelId="{B1A56EF9-1752-494A-92A8-8DFEFF2D7362}" type="presParOf" srcId="{5CA1E58A-CB4A-4790-A455-DA46EEB48CC0}" destId="{D6CB1487-704C-4753-BD88-84C797055C74}" srcOrd="1" destOrd="0" presId="urn:microsoft.com/office/officeart/2008/layout/NameandTitleOrganizationalChart"/>
    <dgm:cxn modelId="{B4AA6CC4-06E2-4586-AFF2-FC5A7A65F065}" type="presParOf" srcId="{5CA1E58A-CB4A-4790-A455-DA46EEB48CC0}" destId="{81257107-69B6-40DA-B984-313190DAE697}" srcOrd="2" destOrd="0" presId="urn:microsoft.com/office/officeart/2008/layout/NameandTitleOrganizationalChart"/>
    <dgm:cxn modelId="{FD4BAC36-3D8C-467F-8470-8ED9DB58E58B}" type="presParOf" srcId="{2D7F9916-8DEE-452D-8BCB-C65620FE4C28}" destId="{E6C23CFD-777B-4405-8444-29EC915C143B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2CA96A-03CE-4914-96C2-5E7CAFB13E6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BBFEDD-778A-42CE-90C9-EBD1C18C22B6}">
      <dgm:prSet phldrT="[Text]"/>
      <dgm:spPr/>
      <dgm:t>
        <a:bodyPr/>
        <a:lstStyle/>
        <a:p>
          <a:r>
            <a:rPr lang="en-US" dirty="0"/>
            <a:t>NEIC FOS</a:t>
          </a:r>
        </a:p>
      </dgm:t>
    </dgm:pt>
    <dgm:pt modelId="{779A4439-B040-4992-AB4E-1BC8DF8E7AFC}" type="parTrans" cxnId="{AC090760-FC97-4CDB-BF90-2A9DE546CDAF}">
      <dgm:prSet/>
      <dgm:spPr/>
      <dgm:t>
        <a:bodyPr/>
        <a:lstStyle/>
        <a:p>
          <a:endParaRPr lang="en-US"/>
        </a:p>
      </dgm:t>
    </dgm:pt>
    <dgm:pt modelId="{364FC484-C8D0-4183-964B-446DFC9532A2}" type="sibTrans" cxnId="{AC090760-FC97-4CDB-BF90-2A9DE546CDAF}">
      <dgm:prSet/>
      <dgm:spPr/>
      <dgm:t>
        <a:bodyPr/>
        <a:lstStyle/>
        <a:p>
          <a:endParaRPr lang="en-US"/>
        </a:p>
      </dgm:t>
    </dgm:pt>
    <dgm:pt modelId="{B71D32C2-4B22-4755-B411-F65F175E1027}">
      <dgm:prSet phldrT="[Text]"/>
      <dgm:spPr/>
      <dgm:t>
        <a:bodyPr/>
        <a:lstStyle/>
        <a:p>
          <a:r>
            <a:rPr lang="en-US" dirty="0"/>
            <a:t>Board </a:t>
          </a:r>
        </a:p>
      </dgm:t>
    </dgm:pt>
    <dgm:pt modelId="{62ED2454-F7F0-4E65-ACCC-F02ECC186844}" type="parTrans" cxnId="{5A19E08E-BF96-41C9-9E80-10310B61DFAA}">
      <dgm:prSet/>
      <dgm:spPr/>
      <dgm:t>
        <a:bodyPr/>
        <a:lstStyle/>
        <a:p>
          <a:endParaRPr lang="en-US"/>
        </a:p>
      </dgm:t>
    </dgm:pt>
    <dgm:pt modelId="{E30106B2-BE15-4CD9-A346-4FB30F40FD9C}" type="sibTrans" cxnId="{5A19E08E-BF96-41C9-9E80-10310B61DFAA}">
      <dgm:prSet/>
      <dgm:spPr/>
      <dgm:t>
        <a:bodyPr/>
        <a:lstStyle/>
        <a:p>
          <a:endParaRPr lang="en-US"/>
        </a:p>
      </dgm:t>
    </dgm:pt>
    <dgm:pt modelId="{74B8455A-EEBC-41C9-8379-CE980DDD5F35}">
      <dgm:prSet phldrT="[Text]"/>
      <dgm:spPr/>
      <dgm:t>
        <a:bodyPr/>
        <a:lstStyle/>
        <a:p>
          <a:r>
            <a:rPr lang="en-US" dirty="0"/>
            <a:t>District Campaigns</a:t>
          </a:r>
        </a:p>
      </dgm:t>
    </dgm:pt>
    <dgm:pt modelId="{4B71876B-32C0-4CC3-A8AA-5587CDC64C30}" type="parTrans" cxnId="{3424D6CB-E267-49C4-8D8A-BD800617D8C3}">
      <dgm:prSet/>
      <dgm:spPr/>
      <dgm:t>
        <a:bodyPr/>
        <a:lstStyle/>
        <a:p>
          <a:endParaRPr lang="en-US"/>
        </a:p>
      </dgm:t>
    </dgm:pt>
    <dgm:pt modelId="{A1A2F74B-0696-4689-911A-1BDA480231D8}" type="sibTrans" cxnId="{3424D6CB-E267-49C4-8D8A-BD800617D8C3}">
      <dgm:prSet/>
      <dgm:spPr/>
      <dgm:t>
        <a:bodyPr/>
        <a:lstStyle/>
        <a:p>
          <a:endParaRPr lang="en-US"/>
        </a:p>
      </dgm:t>
    </dgm:pt>
    <dgm:pt modelId="{889FDDC8-4088-49C9-8668-0B60967E3BF1}">
      <dgm:prSet phldrT="[Text]"/>
      <dgm:spPr/>
      <dgm:t>
        <a:bodyPr/>
        <a:lstStyle/>
        <a:p>
          <a:r>
            <a:rPr lang="en-US" dirty="0"/>
            <a:t>Board Members</a:t>
          </a:r>
        </a:p>
      </dgm:t>
    </dgm:pt>
    <dgm:pt modelId="{9B91ACF4-27E4-40AB-83A2-715D7DD0B87A}" type="parTrans" cxnId="{B734D53E-3E09-4D88-B944-F67180D8C401}">
      <dgm:prSet/>
      <dgm:spPr/>
      <dgm:t>
        <a:bodyPr/>
        <a:lstStyle/>
        <a:p>
          <a:endParaRPr lang="en-US"/>
        </a:p>
      </dgm:t>
    </dgm:pt>
    <dgm:pt modelId="{98A5A5EB-3F6F-48F2-9BA1-43B9E4E050AC}" type="sibTrans" cxnId="{B734D53E-3E09-4D88-B944-F67180D8C401}">
      <dgm:prSet/>
      <dgm:spPr/>
      <dgm:t>
        <a:bodyPr/>
        <a:lstStyle/>
        <a:p>
          <a:endParaRPr lang="en-US"/>
        </a:p>
      </dgm:t>
    </dgm:pt>
    <dgm:pt modelId="{71C61723-24BD-48D9-A598-F9F02E1EE283}">
      <dgm:prSet phldrT="[Text]"/>
      <dgm:spPr/>
      <dgm:t>
        <a:bodyPr/>
        <a:lstStyle/>
        <a:p>
          <a:r>
            <a:rPr lang="en-US" dirty="0"/>
            <a:t>Advisory Board</a:t>
          </a:r>
        </a:p>
      </dgm:t>
    </dgm:pt>
    <dgm:pt modelId="{6870A2F4-1B87-44C8-896E-1FE104273893}" type="parTrans" cxnId="{84A02207-F9FD-4D74-804B-5EF2D6917E42}">
      <dgm:prSet/>
      <dgm:spPr/>
      <dgm:t>
        <a:bodyPr/>
        <a:lstStyle/>
        <a:p>
          <a:endParaRPr lang="en-US"/>
        </a:p>
      </dgm:t>
    </dgm:pt>
    <dgm:pt modelId="{C693FA94-598C-485C-B530-E9D6DA4012D5}" type="sibTrans" cxnId="{84A02207-F9FD-4D74-804B-5EF2D6917E42}">
      <dgm:prSet/>
      <dgm:spPr/>
      <dgm:t>
        <a:bodyPr/>
        <a:lstStyle/>
        <a:p>
          <a:endParaRPr lang="en-US"/>
        </a:p>
      </dgm:t>
    </dgm:pt>
    <dgm:pt modelId="{B14FC6AF-983A-4C36-B664-26C96CEE0FD8}">
      <dgm:prSet phldrT="[Text]"/>
      <dgm:spPr/>
      <dgm:t>
        <a:bodyPr/>
        <a:lstStyle/>
        <a:p>
          <a:r>
            <a:rPr lang="en-US" dirty="0"/>
            <a:t>Friends of the Board</a:t>
          </a:r>
        </a:p>
      </dgm:t>
    </dgm:pt>
    <dgm:pt modelId="{8D095BE1-CAA5-4346-B2AA-AC3E5B76BDBE}" type="parTrans" cxnId="{F88898A1-7696-4306-8C33-9D8A19FDFA76}">
      <dgm:prSet/>
      <dgm:spPr/>
      <dgm:t>
        <a:bodyPr/>
        <a:lstStyle/>
        <a:p>
          <a:endParaRPr lang="en-US"/>
        </a:p>
      </dgm:t>
    </dgm:pt>
    <dgm:pt modelId="{C5750626-5B52-439E-AD97-9BC2EF628843}" type="sibTrans" cxnId="{F88898A1-7696-4306-8C33-9D8A19FDFA76}">
      <dgm:prSet/>
      <dgm:spPr/>
      <dgm:t>
        <a:bodyPr/>
        <a:lstStyle/>
        <a:p>
          <a:endParaRPr lang="en-US"/>
        </a:p>
      </dgm:t>
    </dgm:pt>
    <dgm:pt modelId="{F35DAF34-E23D-4428-AB13-86625DC0005C}">
      <dgm:prSet phldrT="[Text]"/>
      <dgm:spPr/>
      <dgm:t>
        <a:bodyPr/>
        <a:lstStyle/>
        <a:p>
          <a:r>
            <a:rPr lang="en-US" dirty="0"/>
            <a:t>Family</a:t>
          </a:r>
        </a:p>
      </dgm:t>
    </dgm:pt>
    <dgm:pt modelId="{A07300C8-557E-4A05-B558-D33314B40602}" type="parTrans" cxnId="{341A6DBA-A8E2-4DCD-BFD3-5ABF3A64E397}">
      <dgm:prSet/>
      <dgm:spPr/>
      <dgm:t>
        <a:bodyPr/>
        <a:lstStyle/>
        <a:p>
          <a:endParaRPr lang="en-US"/>
        </a:p>
      </dgm:t>
    </dgm:pt>
    <dgm:pt modelId="{43F238A2-A7C9-464C-B82E-74A0ECBB11E4}" type="sibTrans" cxnId="{341A6DBA-A8E2-4DCD-BFD3-5ABF3A64E397}">
      <dgm:prSet/>
      <dgm:spPr/>
      <dgm:t>
        <a:bodyPr/>
        <a:lstStyle/>
        <a:p>
          <a:endParaRPr lang="en-US"/>
        </a:p>
      </dgm:t>
    </dgm:pt>
    <dgm:pt modelId="{5682BC44-74D9-4947-96D8-E07A9C281F9B}">
      <dgm:prSet phldrT="[Text]"/>
      <dgm:spPr/>
      <dgm:t>
        <a:bodyPr/>
        <a:lstStyle/>
        <a:p>
          <a:r>
            <a:rPr lang="en-US" dirty="0"/>
            <a:t>Community</a:t>
          </a:r>
        </a:p>
      </dgm:t>
    </dgm:pt>
    <dgm:pt modelId="{BDB56BFF-3FA4-498A-8A4C-396C92122101}" type="parTrans" cxnId="{9A6F6974-7AC2-4F93-8EE3-553EB4C1AAE4}">
      <dgm:prSet/>
      <dgm:spPr/>
      <dgm:t>
        <a:bodyPr/>
        <a:lstStyle/>
        <a:p>
          <a:endParaRPr lang="en-US"/>
        </a:p>
      </dgm:t>
    </dgm:pt>
    <dgm:pt modelId="{B86A1B2F-B223-43DE-BA53-DAD9F92E3B7F}" type="sibTrans" cxnId="{9A6F6974-7AC2-4F93-8EE3-553EB4C1AAE4}">
      <dgm:prSet/>
      <dgm:spPr/>
      <dgm:t>
        <a:bodyPr/>
        <a:lstStyle/>
        <a:p>
          <a:endParaRPr lang="en-US"/>
        </a:p>
      </dgm:t>
    </dgm:pt>
    <dgm:pt modelId="{69240A88-48C6-4B9F-94D8-440AE5766940}">
      <dgm:prSet phldrT="[Text]"/>
      <dgm:spPr/>
      <dgm:t>
        <a:bodyPr/>
        <a:lstStyle/>
        <a:p>
          <a:r>
            <a:rPr lang="en-US" dirty="0"/>
            <a:t>Leadership</a:t>
          </a:r>
        </a:p>
      </dgm:t>
    </dgm:pt>
    <dgm:pt modelId="{34ED7749-7DE4-4AD2-9C99-FA644D9CB1D6}" type="parTrans" cxnId="{B4CD2BCD-1522-444C-A3B4-D8092B9EF3BC}">
      <dgm:prSet/>
      <dgm:spPr/>
      <dgm:t>
        <a:bodyPr/>
        <a:lstStyle/>
        <a:p>
          <a:endParaRPr lang="en-US"/>
        </a:p>
      </dgm:t>
    </dgm:pt>
    <dgm:pt modelId="{500FF454-3ED9-4E3D-8B87-2684E97C8DE6}" type="sibTrans" cxnId="{B4CD2BCD-1522-444C-A3B4-D8092B9EF3BC}">
      <dgm:prSet/>
      <dgm:spPr/>
      <dgm:t>
        <a:bodyPr/>
        <a:lstStyle/>
        <a:p>
          <a:endParaRPr lang="en-US"/>
        </a:p>
      </dgm:t>
    </dgm:pt>
    <dgm:pt modelId="{E806B37D-27F9-4656-AC87-10936719FA0E}">
      <dgm:prSet phldrT="[Text]"/>
      <dgm:spPr/>
      <dgm:t>
        <a:bodyPr/>
        <a:lstStyle/>
        <a:p>
          <a:r>
            <a:rPr lang="en-US" dirty="0"/>
            <a:t>Matching</a:t>
          </a:r>
        </a:p>
      </dgm:t>
    </dgm:pt>
    <dgm:pt modelId="{3C9DF7C0-F488-467C-9001-A04E26241170}" type="parTrans" cxnId="{7AA2A8C8-4F3A-4E28-867D-980ADA846CBA}">
      <dgm:prSet/>
      <dgm:spPr/>
      <dgm:t>
        <a:bodyPr/>
        <a:lstStyle/>
        <a:p>
          <a:endParaRPr lang="en-US"/>
        </a:p>
      </dgm:t>
    </dgm:pt>
    <dgm:pt modelId="{632BA934-F3D7-483F-927D-01DF6E6962F4}" type="sibTrans" cxnId="{7AA2A8C8-4F3A-4E28-867D-980ADA846CBA}">
      <dgm:prSet/>
      <dgm:spPr/>
      <dgm:t>
        <a:bodyPr/>
        <a:lstStyle/>
        <a:p>
          <a:endParaRPr lang="en-US"/>
        </a:p>
      </dgm:t>
    </dgm:pt>
    <dgm:pt modelId="{B6AA0BD4-E42D-476F-8B7F-41DD95BEBDAC}" type="pres">
      <dgm:prSet presAssocID="{D22CA96A-03CE-4914-96C2-5E7CAFB13E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0A298C9-28AB-4486-810A-AA31EA23589F}" type="pres">
      <dgm:prSet presAssocID="{D9BBFEDD-778A-42CE-90C9-EBD1C18C22B6}" presName="hierRoot1" presStyleCnt="0">
        <dgm:presLayoutVars>
          <dgm:hierBranch val="init"/>
        </dgm:presLayoutVars>
      </dgm:prSet>
      <dgm:spPr/>
    </dgm:pt>
    <dgm:pt modelId="{0E2A0929-7C24-439B-B03C-442CB40CBF3A}" type="pres">
      <dgm:prSet presAssocID="{D9BBFEDD-778A-42CE-90C9-EBD1C18C22B6}" presName="rootComposite1" presStyleCnt="0"/>
      <dgm:spPr/>
    </dgm:pt>
    <dgm:pt modelId="{ADF10E3C-EC6B-4A6B-9287-E4D95710B3E7}" type="pres">
      <dgm:prSet presAssocID="{D9BBFEDD-778A-42CE-90C9-EBD1C18C22B6}" presName="rootText1" presStyleLbl="node0" presStyleIdx="0" presStyleCnt="1" custLinFactNeighborX="36476" custLinFactNeighborY="-294">
        <dgm:presLayoutVars>
          <dgm:chPref val="3"/>
        </dgm:presLayoutVars>
      </dgm:prSet>
      <dgm:spPr/>
    </dgm:pt>
    <dgm:pt modelId="{ACD4D486-1DE3-48F7-991C-04C72266D44C}" type="pres">
      <dgm:prSet presAssocID="{D9BBFEDD-778A-42CE-90C9-EBD1C18C22B6}" presName="rootConnector1" presStyleLbl="node1" presStyleIdx="0" presStyleCnt="0"/>
      <dgm:spPr/>
    </dgm:pt>
    <dgm:pt modelId="{B4D98758-FA9D-4113-90C3-D85E0DB34890}" type="pres">
      <dgm:prSet presAssocID="{D9BBFEDD-778A-42CE-90C9-EBD1C18C22B6}" presName="hierChild2" presStyleCnt="0"/>
      <dgm:spPr/>
    </dgm:pt>
    <dgm:pt modelId="{24ADFE2B-7F44-4C5A-89DA-21B123BB03FD}" type="pres">
      <dgm:prSet presAssocID="{62ED2454-F7F0-4E65-ACCC-F02ECC186844}" presName="Name37" presStyleLbl="parChTrans1D2" presStyleIdx="0" presStyleCnt="2"/>
      <dgm:spPr/>
    </dgm:pt>
    <dgm:pt modelId="{BE2FE2F1-CE8D-411B-872B-AAEF49325738}" type="pres">
      <dgm:prSet presAssocID="{B71D32C2-4B22-4755-B411-F65F175E1027}" presName="hierRoot2" presStyleCnt="0">
        <dgm:presLayoutVars>
          <dgm:hierBranch val="init"/>
        </dgm:presLayoutVars>
      </dgm:prSet>
      <dgm:spPr/>
    </dgm:pt>
    <dgm:pt modelId="{9973E5B4-4A6D-41C2-BEA5-8D0C35522EA4}" type="pres">
      <dgm:prSet presAssocID="{B71D32C2-4B22-4755-B411-F65F175E1027}" presName="rootComposite" presStyleCnt="0"/>
      <dgm:spPr/>
    </dgm:pt>
    <dgm:pt modelId="{067CE433-F920-45AF-9815-3B34D32661E6}" type="pres">
      <dgm:prSet presAssocID="{B71D32C2-4B22-4755-B411-F65F175E1027}" presName="rootText" presStyleLbl="node2" presStyleIdx="0" presStyleCnt="2">
        <dgm:presLayoutVars>
          <dgm:chPref val="3"/>
        </dgm:presLayoutVars>
      </dgm:prSet>
      <dgm:spPr/>
    </dgm:pt>
    <dgm:pt modelId="{254EEFB3-4CE2-4C62-8748-0365C51E75ED}" type="pres">
      <dgm:prSet presAssocID="{B71D32C2-4B22-4755-B411-F65F175E1027}" presName="rootConnector" presStyleLbl="node2" presStyleIdx="0" presStyleCnt="2"/>
      <dgm:spPr/>
    </dgm:pt>
    <dgm:pt modelId="{E8D6A7AE-DA1A-44F3-92EF-19A46D2FD8DA}" type="pres">
      <dgm:prSet presAssocID="{B71D32C2-4B22-4755-B411-F65F175E1027}" presName="hierChild4" presStyleCnt="0"/>
      <dgm:spPr/>
    </dgm:pt>
    <dgm:pt modelId="{6AFC8ADC-13E9-4C3E-8AAF-4D1A930FE7DF}" type="pres">
      <dgm:prSet presAssocID="{9B91ACF4-27E4-40AB-83A2-715D7DD0B87A}" presName="Name37" presStyleLbl="parChTrans1D3" presStyleIdx="0" presStyleCnt="7"/>
      <dgm:spPr/>
    </dgm:pt>
    <dgm:pt modelId="{F32E76A3-3CF3-4556-9591-BFC514DFC81B}" type="pres">
      <dgm:prSet presAssocID="{889FDDC8-4088-49C9-8668-0B60967E3BF1}" presName="hierRoot2" presStyleCnt="0">
        <dgm:presLayoutVars>
          <dgm:hierBranch val="init"/>
        </dgm:presLayoutVars>
      </dgm:prSet>
      <dgm:spPr/>
    </dgm:pt>
    <dgm:pt modelId="{C1363FC7-DECF-4B8B-985D-044377DA3499}" type="pres">
      <dgm:prSet presAssocID="{889FDDC8-4088-49C9-8668-0B60967E3BF1}" presName="rootComposite" presStyleCnt="0"/>
      <dgm:spPr/>
    </dgm:pt>
    <dgm:pt modelId="{BA4DEE75-08B7-4382-949E-17C7B74CEED4}" type="pres">
      <dgm:prSet presAssocID="{889FDDC8-4088-49C9-8668-0B60967E3BF1}" presName="rootText" presStyleLbl="node3" presStyleIdx="0" presStyleCnt="7">
        <dgm:presLayoutVars>
          <dgm:chPref val="3"/>
        </dgm:presLayoutVars>
      </dgm:prSet>
      <dgm:spPr/>
    </dgm:pt>
    <dgm:pt modelId="{D5347E76-19E5-49FB-9348-A2521325BE27}" type="pres">
      <dgm:prSet presAssocID="{889FDDC8-4088-49C9-8668-0B60967E3BF1}" presName="rootConnector" presStyleLbl="node3" presStyleIdx="0" presStyleCnt="7"/>
      <dgm:spPr/>
    </dgm:pt>
    <dgm:pt modelId="{EDA53B6F-DDC8-4805-8792-05CED2C0FDED}" type="pres">
      <dgm:prSet presAssocID="{889FDDC8-4088-49C9-8668-0B60967E3BF1}" presName="hierChild4" presStyleCnt="0"/>
      <dgm:spPr/>
    </dgm:pt>
    <dgm:pt modelId="{43D5F40C-A90C-4EFF-9159-EF274EC55AD5}" type="pres">
      <dgm:prSet presAssocID="{889FDDC8-4088-49C9-8668-0B60967E3BF1}" presName="hierChild5" presStyleCnt="0"/>
      <dgm:spPr/>
    </dgm:pt>
    <dgm:pt modelId="{63755F27-6248-40DE-9130-1F9F58086D90}" type="pres">
      <dgm:prSet presAssocID="{6870A2F4-1B87-44C8-896E-1FE104273893}" presName="Name37" presStyleLbl="parChTrans1D3" presStyleIdx="1" presStyleCnt="7"/>
      <dgm:spPr/>
    </dgm:pt>
    <dgm:pt modelId="{2C806E45-6767-4B44-8594-D55291775174}" type="pres">
      <dgm:prSet presAssocID="{71C61723-24BD-48D9-A598-F9F02E1EE283}" presName="hierRoot2" presStyleCnt="0">
        <dgm:presLayoutVars>
          <dgm:hierBranch val="init"/>
        </dgm:presLayoutVars>
      </dgm:prSet>
      <dgm:spPr/>
    </dgm:pt>
    <dgm:pt modelId="{F4642C90-513C-4BCF-A9A6-64AD9388EE67}" type="pres">
      <dgm:prSet presAssocID="{71C61723-24BD-48D9-A598-F9F02E1EE283}" presName="rootComposite" presStyleCnt="0"/>
      <dgm:spPr/>
    </dgm:pt>
    <dgm:pt modelId="{69FB9478-C834-41B3-8833-49D61B6A757D}" type="pres">
      <dgm:prSet presAssocID="{71C61723-24BD-48D9-A598-F9F02E1EE283}" presName="rootText" presStyleLbl="node3" presStyleIdx="1" presStyleCnt="7">
        <dgm:presLayoutVars>
          <dgm:chPref val="3"/>
        </dgm:presLayoutVars>
      </dgm:prSet>
      <dgm:spPr/>
    </dgm:pt>
    <dgm:pt modelId="{9BD625B8-9324-46DD-B205-3DE3D3349E59}" type="pres">
      <dgm:prSet presAssocID="{71C61723-24BD-48D9-A598-F9F02E1EE283}" presName="rootConnector" presStyleLbl="node3" presStyleIdx="1" presStyleCnt="7"/>
      <dgm:spPr/>
    </dgm:pt>
    <dgm:pt modelId="{FE341AF2-C52D-4834-A8AC-351CE4C026D2}" type="pres">
      <dgm:prSet presAssocID="{71C61723-24BD-48D9-A598-F9F02E1EE283}" presName="hierChild4" presStyleCnt="0"/>
      <dgm:spPr/>
    </dgm:pt>
    <dgm:pt modelId="{62CF3FC9-F101-4568-BB41-98670D202032}" type="pres">
      <dgm:prSet presAssocID="{71C61723-24BD-48D9-A598-F9F02E1EE283}" presName="hierChild5" presStyleCnt="0"/>
      <dgm:spPr/>
    </dgm:pt>
    <dgm:pt modelId="{3FEBA226-8659-4D6F-8F29-8787A58311E2}" type="pres">
      <dgm:prSet presAssocID="{8D095BE1-CAA5-4346-B2AA-AC3E5B76BDBE}" presName="Name37" presStyleLbl="parChTrans1D3" presStyleIdx="2" presStyleCnt="7"/>
      <dgm:spPr/>
    </dgm:pt>
    <dgm:pt modelId="{8AB8F26C-147C-4BBF-B94F-8F234FD97BBD}" type="pres">
      <dgm:prSet presAssocID="{B14FC6AF-983A-4C36-B664-26C96CEE0FD8}" presName="hierRoot2" presStyleCnt="0">
        <dgm:presLayoutVars>
          <dgm:hierBranch val="init"/>
        </dgm:presLayoutVars>
      </dgm:prSet>
      <dgm:spPr/>
    </dgm:pt>
    <dgm:pt modelId="{CFA41269-34D7-4FAE-8AFE-3939221A1440}" type="pres">
      <dgm:prSet presAssocID="{B14FC6AF-983A-4C36-B664-26C96CEE0FD8}" presName="rootComposite" presStyleCnt="0"/>
      <dgm:spPr/>
    </dgm:pt>
    <dgm:pt modelId="{D53BDDD5-ED8F-496C-BCAA-E91BE526FF0E}" type="pres">
      <dgm:prSet presAssocID="{B14FC6AF-983A-4C36-B664-26C96CEE0FD8}" presName="rootText" presStyleLbl="node3" presStyleIdx="2" presStyleCnt="7">
        <dgm:presLayoutVars>
          <dgm:chPref val="3"/>
        </dgm:presLayoutVars>
      </dgm:prSet>
      <dgm:spPr/>
    </dgm:pt>
    <dgm:pt modelId="{4AD99A85-32B2-42EB-A2A4-A0FF53D69DC5}" type="pres">
      <dgm:prSet presAssocID="{B14FC6AF-983A-4C36-B664-26C96CEE0FD8}" presName="rootConnector" presStyleLbl="node3" presStyleIdx="2" presStyleCnt="7"/>
      <dgm:spPr/>
    </dgm:pt>
    <dgm:pt modelId="{BEB6F698-7370-47EB-A7A4-A0A80E5C8D71}" type="pres">
      <dgm:prSet presAssocID="{B14FC6AF-983A-4C36-B664-26C96CEE0FD8}" presName="hierChild4" presStyleCnt="0"/>
      <dgm:spPr/>
    </dgm:pt>
    <dgm:pt modelId="{713156F2-5ECD-4C35-9AD3-68C89A1CDCB2}" type="pres">
      <dgm:prSet presAssocID="{B14FC6AF-983A-4C36-B664-26C96CEE0FD8}" presName="hierChild5" presStyleCnt="0"/>
      <dgm:spPr/>
    </dgm:pt>
    <dgm:pt modelId="{04BDABF9-3B85-4220-A1A9-9E9690229C8E}" type="pres">
      <dgm:prSet presAssocID="{B71D32C2-4B22-4755-B411-F65F175E1027}" presName="hierChild5" presStyleCnt="0"/>
      <dgm:spPr/>
    </dgm:pt>
    <dgm:pt modelId="{AAB71793-8803-4011-AECE-9A76A5249D66}" type="pres">
      <dgm:prSet presAssocID="{4B71876B-32C0-4CC3-A8AA-5587CDC64C30}" presName="Name37" presStyleLbl="parChTrans1D2" presStyleIdx="1" presStyleCnt="2"/>
      <dgm:spPr/>
    </dgm:pt>
    <dgm:pt modelId="{75C75847-E772-4C11-B673-593BEE298F9F}" type="pres">
      <dgm:prSet presAssocID="{74B8455A-EEBC-41C9-8379-CE980DDD5F35}" presName="hierRoot2" presStyleCnt="0">
        <dgm:presLayoutVars>
          <dgm:hierBranch val="init"/>
        </dgm:presLayoutVars>
      </dgm:prSet>
      <dgm:spPr/>
    </dgm:pt>
    <dgm:pt modelId="{986D1165-ACC2-411D-A09F-FCA11205612C}" type="pres">
      <dgm:prSet presAssocID="{74B8455A-EEBC-41C9-8379-CE980DDD5F35}" presName="rootComposite" presStyleCnt="0"/>
      <dgm:spPr/>
    </dgm:pt>
    <dgm:pt modelId="{D054565A-C1F5-4827-8288-FBCC08A61961}" type="pres">
      <dgm:prSet presAssocID="{74B8455A-EEBC-41C9-8379-CE980DDD5F35}" presName="rootText" presStyleLbl="node2" presStyleIdx="1" presStyleCnt="2">
        <dgm:presLayoutVars>
          <dgm:chPref val="3"/>
        </dgm:presLayoutVars>
      </dgm:prSet>
      <dgm:spPr/>
    </dgm:pt>
    <dgm:pt modelId="{EAFF1BE7-F24E-4FA5-BC16-A36FD945298F}" type="pres">
      <dgm:prSet presAssocID="{74B8455A-EEBC-41C9-8379-CE980DDD5F35}" presName="rootConnector" presStyleLbl="node2" presStyleIdx="1" presStyleCnt="2"/>
      <dgm:spPr/>
    </dgm:pt>
    <dgm:pt modelId="{BFB90BB2-A788-4567-97A8-3127B665284E}" type="pres">
      <dgm:prSet presAssocID="{74B8455A-EEBC-41C9-8379-CE980DDD5F35}" presName="hierChild4" presStyleCnt="0"/>
      <dgm:spPr/>
    </dgm:pt>
    <dgm:pt modelId="{DD08CBE0-4EE1-4223-9225-6E3A4C3CB587}" type="pres">
      <dgm:prSet presAssocID="{A07300C8-557E-4A05-B558-D33314B40602}" presName="Name37" presStyleLbl="parChTrans1D3" presStyleIdx="3" presStyleCnt="7"/>
      <dgm:spPr/>
    </dgm:pt>
    <dgm:pt modelId="{6D26F828-E3C9-4101-ABD8-BD33477B2B02}" type="pres">
      <dgm:prSet presAssocID="{F35DAF34-E23D-4428-AB13-86625DC0005C}" presName="hierRoot2" presStyleCnt="0">
        <dgm:presLayoutVars>
          <dgm:hierBranch val="init"/>
        </dgm:presLayoutVars>
      </dgm:prSet>
      <dgm:spPr/>
    </dgm:pt>
    <dgm:pt modelId="{50D8393B-EDB7-4D84-BC0C-3C5AC39BC9C2}" type="pres">
      <dgm:prSet presAssocID="{F35DAF34-E23D-4428-AB13-86625DC0005C}" presName="rootComposite" presStyleCnt="0"/>
      <dgm:spPr/>
    </dgm:pt>
    <dgm:pt modelId="{E152C0E1-734A-49E7-AC24-FA7D2F994008}" type="pres">
      <dgm:prSet presAssocID="{F35DAF34-E23D-4428-AB13-86625DC0005C}" presName="rootText" presStyleLbl="node3" presStyleIdx="3" presStyleCnt="7">
        <dgm:presLayoutVars>
          <dgm:chPref val="3"/>
        </dgm:presLayoutVars>
      </dgm:prSet>
      <dgm:spPr/>
    </dgm:pt>
    <dgm:pt modelId="{FB3694E6-912C-4B2D-B351-04F3F1622E34}" type="pres">
      <dgm:prSet presAssocID="{F35DAF34-E23D-4428-AB13-86625DC0005C}" presName="rootConnector" presStyleLbl="node3" presStyleIdx="3" presStyleCnt="7"/>
      <dgm:spPr/>
    </dgm:pt>
    <dgm:pt modelId="{09CA1007-1E54-46AA-9513-F5A6D5408A46}" type="pres">
      <dgm:prSet presAssocID="{F35DAF34-E23D-4428-AB13-86625DC0005C}" presName="hierChild4" presStyleCnt="0"/>
      <dgm:spPr/>
    </dgm:pt>
    <dgm:pt modelId="{8655AEB7-D003-4EFB-AB9E-060CECCA2A58}" type="pres">
      <dgm:prSet presAssocID="{F35DAF34-E23D-4428-AB13-86625DC0005C}" presName="hierChild5" presStyleCnt="0"/>
      <dgm:spPr/>
    </dgm:pt>
    <dgm:pt modelId="{18967D9D-AA5A-4BF3-885D-7C33B56146A4}" type="pres">
      <dgm:prSet presAssocID="{BDB56BFF-3FA4-498A-8A4C-396C92122101}" presName="Name37" presStyleLbl="parChTrans1D3" presStyleIdx="4" presStyleCnt="7"/>
      <dgm:spPr/>
    </dgm:pt>
    <dgm:pt modelId="{5A53D210-97B9-4768-B92C-85710CCC78DE}" type="pres">
      <dgm:prSet presAssocID="{5682BC44-74D9-4947-96D8-E07A9C281F9B}" presName="hierRoot2" presStyleCnt="0">
        <dgm:presLayoutVars>
          <dgm:hierBranch val="init"/>
        </dgm:presLayoutVars>
      </dgm:prSet>
      <dgm:spPr/>
    </dgm:pt>
    <dgm:pt modelId="{8601E052-8529-424B-A0FD-CDC7359CFD41}" type="pres">
      <dgm:prSet presAssocID="{5682BC44-74D9-4947-96D8-E07A9C281F9B}" presName="rootComposite" presStyleCnt="0"/>
      <dgm:spPr/>
    </dgm:pt>
    <dgm:pt modelId="{58061734-F3A0-4AE2-BFDF-D2ABD383791F}" type="pres">
      <dgm:prSet presAssocID="{5682BC44-74D9-4947-96D8-E07A9C281F9B}" presName="rootText" presStyleLbl="node3" presStyleIdx="4" presStyleCnt="7">
        <dgm:presLayoutVars>
          <dgm:chPref val="3"/>
        </dgm:presLayoutVars>
      </dgm:prSet>
      <dgm:spPr/>
    </dgm:pt>
    <dgm:pt modelId="{8D18F723-224C-436F-AD3D-877576BAC723}" type="pres">
      <dgm:prSet presAssocID="{5682BC44-74D9-4947-96D8-E07A9C281F9B}" presName="rootConnector" presStyleLbl="node3" presStyleIdx="4" presStyleCnt="7"/>
      <dgm:spPr/>
    </dgm:pt>
    <dgm:pt modelId="{D6AAC4A6-E575-4521-8B13-31ABCAC622D5}" type="pres">
      <dgm:prSet presAssocID="{5682BC44-74D9-4947-96D8-E07A9C281F9B}" presName="hierChild4" presStyleCnt="0"/>
      <dgm:spPr/>
    </dgm:pt>
    <dgm:pt modelId="{E7BB025C-C339-4035-BB09-3F6E3DCE2312}" type="pres">
      <dgm:prSet presAssocID="{5682BC44-74D9-4947-96D8-E07A9C281F9B}" presName="hierChild5" presStyleCnt="0"/>
      <dgm:spPr/>
    </dgm:pt>
    <dgm:pt modelId="{0D1E853A-CA5D-4EEE-915F-5A974BB43C6C}" type="pres">
      <dgm:prSet presAssocID="{34ED7749-7DE4-4AD2-9C99-FA644D9CB1D6}" presName="Name37" presStyleLbl="parChTrans1D3" presStyleIdx="5" presStyleCnt="7"/>
      <dgm:spPr/>
    </dgm:pt>
    <dgm:pt modelId="{20CA0D4E-02C1-4FA9-B6D3-E3EA3CBC57A9}" type="pres">
      <dgm:prSet presAssocID="{69240A88-48C6-4B9F-94D8-440AE5766940}" presName="hierRoot2" presStyleCnt="0">
        <dgm:presLayoutVars>
          <dgm:hierBranch val="init"/>
        </dgm:presLayoutVars>
      </dgm:prSet>
      <dgm:spPr/>
    </dgm:pt>
    <dgm:pt modelId="{403483BA-6D2D-4F96-823E-BE346608DFD4}" type="pres">
      <dgm:prSet presAssocID="{69240A88-48C6-4B9F-94D8-440AE5766940}" presName="rootComposite" presStyleCnt="0"/>
      <dgm:spPr/>
    </dgm:pt>
    <dgm:pt modelId="{BEF5CC19-BE69-4091-BB47-FE068B2CD469}" type="pres">
      <dgm:prSet presAssocID="{69240A88-48C6-4B9F-94D8-440AE5766940}" presName="rootText" presStyleLbl="node3" presStyleIdx="5" presStyleCnt="7">
        <dgm:presLayoutVars>
          <dgm:chPref val="3"/>
        </dgm:presLayoutVars>
      </dgm:prSet>
      <dgm:spPr/>
    </dgm:pt>
    <dgm:pt modelId="{8A622751-5971-455C-8627-C1732DCBB2C8}" type="pres">
      <dgm:prSet presAssocID="{69240A88-48C6-4B9F-94D8-440AE5766940}" presName="rootConnector" presStyleLbl="node3" presStyleIdx="5" presStyleCnt="7"/>
      <dgm:spPr/>
    </dgm:pt>
    <dgm:pt modelId="{290943EC-DB48-43BA-822C-98433AD14BE2}" type="pres">
      <dgm:prSet presAssocID="{69240A88-48C6-4B9F-94D8-440AE5766940}" presName="hierChild4" presStyleCnt="0"/>
      <dgm:spPr/>
    </dgm:pt>
    <dgm:pt modelId="{6EB33542-B491-403C-8287-3AD10C56DFD1}" type="pres">
      <dgm:prSet presAssocID="{69240A88-48C6-4B9F-94D8-440AE5766940}" presName="hierChild5" presStyleCnt="0"/>
      <dgm:spPr/>
    </dgm:pt>
    <dgm:pt modelId="{16CB7055-1532-44B1-A136-F7F5773020D9}" type="pres">
      <dgm:prSet presAssocID="{3C9DF7C0-F488-467C-9001-A04E26241170}" presName="Name37" presStyleLbl="parChTrans1D3" presStyleIdx="6" presStyleCnt="7"/>
      <dgm:spPr/>
    </dgm:pt>
    <dgm:pt modelId="{17CA8379-C34B-4A32-BBBC-D51624DD4A4E}" type="pres">
      <dgm:prSet presAssocID="{E806B37D-27F9-4656-AC87-10936719FA0E}" presName="hierRoot2" presStyleCnt="0">
        <dgm:presLayoutVars>
          <dgm:hierBranch val="init"/>
        </dgm:presLayoutVars>
      </dgm:prSet>
      <dgm:spPr/>
    </dgm:pt>
    <dgm:pt modelId="{1B0FE9CC-3BF3-4DEA-9B1A-691FA94AD910}" type="pres">
      <dgm:prSet presAssocID="{E806B37D-27F9-4656-AC87-10936719FA0E}" presName="rootComposite" presStyleCnt="0"/>
      <dgm:spPr/>
    </dgm:pt>
    <dgm:pt modelId="{81FDA8D4-D876-4CC4-A5E0-D30A8A356E2C}" type="pres">
      <dgm:prSet presAssocID="{E806B37D-27F9-4656-AC87-10936719FA0E}" presName="rootText" presStyleLbl="node3" presStyleIdx="6" presStyleCnt="7">
        <dgm:presLayoutVars>
          <dgm:chPref val="3"/>
        </dgm:presLayoutVars>
      </dgm:prSet>
      <dgm:spPr/>
    </dgm:pt>
    <dgm:pt modelId="{72A8889E-79B6-46AA-88E4-DDC1D3D8774F}" type="pres">
      <dgm:prSet presAssocID="{E806B37D-27F9-4656-AC87-10936719FA0E}" presName="rootConnector" presStyleLbl="node3" presStyleIdx="6" presStyleCnt="7"/>
      <dgm:spPr/>
    </dgm:pt>
    <dgm:pt modelId="{8087E96B-904D-437D-8EAF-05479EF84601}" type="pres">
      <dgm:prSet presAssocID="{E806B37D-27F9-4656-AC87-10936719FA0E}" presName="hierChild4" presStyleCnt="0"/>
      <dgm:spPr/>
    </dgm:pt>
    <dgm:pt modelId="{DD717375-11AF-4405-8A46-F8D6F744D213}" type="pres">
      <dgm:prSet presAssocID="{E806B37D-27F9-4656-AC87-10936719FA0E}" presName="hierChild5" presStyleCnt="0"/>
      <dgm:spPr/>
    </dgm:pt>
    <dgm:pt modelId="{E7DA6D0E-F7E8-408C-AE3F-0B37FD7E9072}" type="pres">
      <dgm:prSet presAssocID="{74B8455A-EEBC-41C9-8379-CE980DDD5F35}" presName="hierChild5" presStyleCnt="0"/>
      <dgm:spPr/>
    </dgm:pt>
    <dgm:pt modelId="{01233010-FE5D-4D96-8ADC-D639711AA547}" type="pres">
      <dgm:prSet presAssocID="{D9BBFEDD-778A-42CE-90C9-EBD1C18C22B6}" presName="hierChild3" presStyleCnt="0"/>
      <dgm:spPr/>
    </dgm:pt>
  </dgm:ptLst>
  <dgm:cxnLst>
    <dgm:cxn modelId="{E0501200-3C46-44DF-BBF8-D1FDDA59DB30}" type="presOf" srcId="{6870A2F4-1B87-44C8-896E-1FE104273893}" destId="{63755F27-6248-40DE-9130-1F9F58086D90}" srcOrd="0" destOrd="0" presId="urn:microsoft.com/office/officeart/2005/8/layout/orgChart1"/>
    <dgm:cxn modelId="{84A02207-F9FD-4D74-804B-5EF2D6917E42}" srcId="{B71D32C2-4B22-4755-B411-F65F175E1027}" destId="{71C61723-24BD-48D9-A598-F9F02E1EE283}" srcOrd="1" destOrd="0" parTransId="{6870A2F4-1B87-44C8-896E-1FE104273893}" sibTransId="{C693FA94-598C-485C-B530-E9D6DA4012D5}"/>
    <dgm:cxn modelId="{3EBB8B07-D64F-4E69-96FD-B75E33884AEA}" type="presOf" srcId="{BDB56BFF-3FA4-498A-8A4C-396C92122101}" destId="{18967D9D-AA5A-4BF3-885D-7C33B56146A4}" srcOrd="0" destOrd="0" presId="urn:microsoft.com/office/officeart/2005/8/layout/orgChart1"/>
    <dgm:cxn modelId="{7908E61E-6F08-418D-8BF3-6336B67AD28A}" type="presOf" srcId="{889FDDC8-4088-49C9-8668-0B60967E3BF1}" destId="{D5347E76-19E5-49FB-9348-A2521325BE27}" srcOrd="1" destOrd="0" presId="urn:microsoft.com/office/officeart/2005/8/layout/orgChart1"/>
    <dgm:cxn modelId="{AB452D1F-7523-44AD-821D-12E96A916029}" type="presOf" srcId="{D9BBFEDD-778A-42CE-90C9-EBD1C18C22B6}" destId="{ADF10E3C-EC6B-4A6B-9287-E4D95710B3E7}" srcOrd="0" destOrd="0" presId="urn:microsoft.com/office/officeart/2005/8/layout/orgChart1"/>
    <dgm:cxn modelId="{D9C62324-3F7D-4D82-BC6C-FB169919F7FB}" type="presOf" srcId="{34ED7749-7DE4-4AD2-9C99-FA644D9CB1D6}" destId="{0D1E853A-CA5D-4EEE-915F-5A974BB43C6C}" srcOrd="0" destOrd="0" presId="urn:microsoft.com/office/officeart/2005/8/layout/orgChart1"/>
    <dgm:cxn modelId="{30FCC42B-2825-4C30-8B48-3694A271AA4C}" type="presOf" srcId="{62ED2454-F7F0-4E65-ACCC-F02ECC186844}" destId="{24ADFE2B-7F44-4C5A-89DA-21B123BB03FD}" srcOrd="0" destOrd="0" presId="urn:microsoft.com/office/officeart/2005/8/layout/orgChart1"/>
    <dgm:cxn modelId="{DB953830-2FFC-422B-9C1F-67996251C4B7}" type="presOf" srcId="{74B8455A-EEBC-41C9-8379-CE980DDD5F35}" destId="{D054565A-C1F5-4827-8288-FBCC08A61961}" srcOrd="0" destOrd="0" presId="urn:microsoft.com/office/officeart/2005/8/layout/orgChart1"/>
    <dgm:cxn modelId="{B734D53E-3E09-4D88-B944-F67180D8C401}" srcId="{B71D32C2-4B22-4755-B411-F65F175E1027}" destId="{889FDDC8-4088-49C9-8668-0B60967E3BF1}" srcOrd="0" destOrd="0" parTransId="{9B91ACF4-27E4-40AB-83A2-715D7DD0B87A}" sibTransId="{98A5A5EB-3F6F-48F2-9BA1-43B9E4E050AC}"/>
    <dgm:cxn modelId="{75BD455B-5B02-4EB4-B2A9-2502FE68BBA6}" type="presOf" srcId="{69240A88-48C6-4B9F-94D8-440AE5766940}" destId="{8A622751-5971-455C-8627-C1732DCBB2C8}" srcOrd="1" destOrd="0" presId="urn:microsoft.com/office/officeart/2005/8/layout/orgChart1"/>
    <dgm:cxn modelId="{AC090760-FC97-4CDB-BF90-2A9DE546CDAF}" srcId="{D22CA96A-03CE-4914-96C2-5E7CAFB13E63}" destId="{D9BBFEDD-778A-42CE-90C9-EBD1C18C22B6}" srcOrd="0" destOrd="0" parTransId="{779A4439-B040-4992-AB4E-1BC8DF8E7AFC}" sibTransId="{364FC484-C8D0-4183-964B-446DFC9532A2}"/>
    <dgm:cxn modelId="{6A84924A-6E76-4A74-A2B9-548316A2BEED}" type="presOf" srcId="{9B91ACF4-27E4-40AB-83A2-715D7DD0B87A}" destId="{6AFC8ADC-13E9-4C3E-8AAF-4D1A930FE7DF}" srcOrd="0" destOrd="0" presId="urn:microsoft.com/office/officeart/2005/8/layout/orgChart1"/>
    <dgm:cxn modelId="{2036C44C-3445-45EB-AA3B-582A3CE7F0C4}" type="presOf" srcId="{E806B37D-27F9-4656-AC87-10936719FA0E}" destId="{72A8889E-79B6-46AA-88E4-DDC1D3D8774F}" srcOrd="1" destOrd="0" presId="urn:microsoft.com/office/officeart/2005/8/layout/orgChart1"/>
    <dgm:cxn modelId="{0D56EB4D-93BE-4DD9-BD78-4AE256A642A8}" type="presOf" srcId="{8D095BE1-CAA5-4346-B2AA-AC3E5B76BDBE}" destId="{3FEBA226-8659-4D6F-8F29-8787A58311E2}" srcOrd="0" destOrd="0" presId="urn:microsoft.com/office/officeart/2005/8/layout/orgChart1"/>
    <dgm:cxn modelId="{68656271-9672-46CC-82F1-2BCF0C3B7D7C}" type="presOf" srcId="{A07300C8-557E-4A05-B558-D33314B40602}" destId="{DD08CBE0-4EE1-4223-9225-6E3A4C3CB587}" srcOrd="0" destOrd="0" presId="urn:microsoft.com/office/officeart/2005/8/layout/orgChart1"/>
    <dgm:cxn modelId="{6DD90C52-B309-4267-B30D-F5DDB1E77DD6}" type="presOf" srcId="{B14FC6AF-983A-4C36-B664-26C96CEE0FD8}" destId="{D53BDDD5-ED8F-496C-BCAA-E91BE526FF0E}" srcOrd="0" destOrd="0" presId="urn:microsoft.com/office/officeart/2005/8/layout/orgChart1"/>
    <dgm:cxn modelId="{33319B73-0FCA-4C4E-8B77-CC39742BECEB}" type="presOf" srcId="{5682BC44-74D9-4947-96D8-E07A9C281F9B}" destId="{8D18F723-224C-436F-AD3D-877576BAC723}" srcOrd="1" destOrd="0" presId="urn:microsoft.com/office/officeart/2005/8/layout/orgChart1"/>
    <dgm:cxn modelId="{9A6F6974-7AC2-4F93-8EE3-553EB4C1AAE4}" srcId="{74B8455A-EEBC-41C9-8379-CE980DDD5F35}" destId="{5682BC44-74D9-4947-96D8-E07A9C281F9B}" srcOrd="1" destOrd="0" parTransId="{BDB56BFF-3FA4-498A-8A4C-396C92122101}" sibTransId="{B86A1B2F-B223-43DE-BA53-DAD9F92E3B7F}"/>
    <dgm:cxn modelId="{D58EDA58-F7FA-43E0-ABA3-0E432581BAF0}" type="presOf" srcId="{F35DAF34-E23D-4428-AB13-86625DC0005C}" destId="{FB3694E6-912C-4B2D-B351-04F3F1622E34}" srcOrd="1" destOrd="0" presId="urn:microsoft.com/office/officeart/2005/8/layout/orgChart1"/>
    <dgm:cxn modelId="{27522486-6B51-4A70-B790-61E2874254D8}" type="presOf" srcId="{5682BC44-74D9-4947-96D8-E07A9C281F9B}" destId="{58061734-F3A0-4AE2-BFDF-D2ABD383791F}" srcOrd="0" destOrd="0" presId="urn:microsoft.com/office/officeart/2005/8/layout/orgChart1"/>
    <dgm:cxn modelId="{5A19E08E-BF96-41C9-9E80-10310B61DFAA}" srcId="{D9BBFEDD-778A-42CE-90C9-EBD1C18C22B6}" destId="{B71D32C2-4B22-4755-B411-F65F175E1027}" srcOrd="0" destOrd="0" parTransId="{62ED2454-F7F0-4E65-ACCC-F02ECC186844}" sibTransId="{E30106B2-BE15-4CD9-A346-4FB30F40FD9C}"/>
    <dgm:cxn modelId="{914CB990-0411-4089-B6FD-4A3C341DB718}" type="presOf" srcId="{B14FC6AF-983A-4C36-B664-26C96CEE0FD8}" destId="{4AD99A85-32B2-42EB-A2A4-A0FF53D69DC5}" srcOrd="1" destOrd="0" presId="urn:microsoft.com/office/officeart/2005/8/layout/orgChart1"/>
    <dgm:cxn modelId="{8DA6E495-8A34-4840-A65E-76C765B7866F}" type="presOf" srcId="{889FDDC8-4088-49C9-8668-0B60967E3BF1}" destId="{BA4DEE75-08B7-4382-949E-17C7B74CEED4}" srcOrd="0" destOrd="0" presId="urn:microsoft.com/office/officeart/2005/8/layout/orgChart1"/>
    <dgm:cxn modelId="{F88898A1-7696-4306-8C33-9D8A19FDFA76}" srcId="{B71D32C2-4B22-4755-B411-F65F175E1027}" destId="{B14FC6AF-983A-4C36-B664-26C96CEE0FD8}" srcOrd="2" destOrd="0" parTransId="{8D095BE1-CAA5-4346-B2AA-AC3E5B76BDBE}" sibTransId="{C5750626-5B52-439E-AD97-9BC2EF628843}"/>
    <dgm:cxn modelId="{A06857AB-9452-490C-8139-17F1E7E59E66}" type="presOf" srcId="{4B71876B-32C0-4CC3-A8AA-5587CDC64C30}" destId="{AAB71793-8803-4011-AECE-9A76A5249D66}" srcOrd="0" destOrd="0" presId="urn:microsoft.com/office/officeart/2005/8/layout/orgChart1"/>
    <dgm:cxn modelId="{8BB17BAC-BDB7-45F2-AB11-661BED9C6FA0}" type="presOf" srcId="{71C61723-24BD-48D9-A598-F9F02E1EE283}" destId="{69FB9478-C834-41B3-8833-49D61B6A757D}" srcOrd="0" destOrd="0" presId="urn:microsoft.com/office/officeart/2005/8/layout/orgChart1"/>
    <dgm:cxn modelId="{229C80B0-3143-42C5-AF3F-8C80F98EA7CC}" type="presOf" srcId="{B71D32C2-4B22-4755-B411-F65F175E1027}" destId="{254EEFB3-4CE2-4C62-8748-0365C51E75ED}" srcOrd="1" destOrd="0" presId="urn:microsoft.com/office/officeart/2005/8/layout/orgChart1"/>
    <dgm:cxn modelId="{2F7A56B6-C69A-44EA-B14A-491C6000D7C1}" type="presOf" srcId="{D22CA96A-03CE-4914-96C2-5E7CAFB13E63}" destId="{B6AA0BD4-E42D-476F-8B7F-41DD95BEBDAC}" srcOrd="0" destOrd="0" presId="urn:microsoft.com/office/officeart/2005/8/layout/orgChart1"/>
    <dgm:cxn modelId="{341A6DBA-A8E2-4DCD-BFD3-5ABF3A64E397}" srcId="{74B8455A-EEBC-41C9-8379-CE980DDD5F35}" destId="{F35DAF34-E23D-4428-AB13-86625DC0005C}" srcOrd="0" destOrd="0" parTransId="{A07300C8-557E-4A05-B558-D33314B40602}" sibTransId="{43F238A2-A7C9-464C-B82E-74A0ECBB11E4}"/>
    <dgm:cxn modelId="{E36150C3-337D-44F7-A063-EB9B6FCC7061}" type="presOf" srcId="{E806B37D-27F9-4656-AC87-10936719FA0E}" destId="{81FDA8D4-D876-4CC4-A5E0-D30A8A356E2C}" srcOrd="0" destOrd="0" presId="urn:microsoft.com/office/officeart/2005/8/layout/orgChart1"/>
    <dgm:cxn modelId="{7AA2A8C8-4F3A-4E28-867D-980ADA846CBA}" srcId="{74B8455A-EEBC-41C9-8379-CE980DDD5F35}" destId="{E806B37D-27F9-4656-AC87-10936719FA0E}" srcOrd="3" destOrd="0" parTransId="{3C9DF7C0-F488-467C-9001-A04E26241170}" sibTransId="{632BA934-F3D7-483F-927D-01DF6E6962F4}"/>
    <dgm:cxn modelId="{3424D6CB-E267-49C4-8D8A-BD800617D8C3}" srcId="{D9BBFEDD-778A-42CE-90C9-EBD1C18C22B6}" destId="{74B8455A-EEBC-41C9-8379-CE980DDD5F35}" srcOrd="1" destOrd="0" parTransId="{4B71876B-32C0-4CC3-A8AA-5587CDC64C30}" sibTransId="{A1A2F74B-0696-4689-911A-1BDA480231D8}"/>
    <dgm:cxn modelId="{B4CD2BCD-1522-444C-A3B4-D8092B9EF3BC}" srcId="{74B8455A-EEBC-41C9-8379-CE980DDD5F35}" destId="{69240A88-48C6-4B9F-94D8-440AE5766940}" srcOrd="2" destOrd="0" parTransId="{34ED7749-7DE4-4AD2-9C99-FA644D9CB1D6}" sibTransId="{500FF454-3ED9-4E3D-8B87-2684E97C8DE6}"/>
    <dgm:cxn modelId="{D7F1AFCD-30EB-4E0C-963F-86B07F1D996D}" type="presOf" srcId="{3C9DF7C0-F488-467C-9001-A04E26241170}" destId="{16CB7055-1532-44B1-A136-F7F5773020D9}" srcOrd="0" destOrd="0" presId="urn:microsoft.com/office/officeart/2005/8/layout/orgChart1"/>
    <dgm:cxn modelId="{FF9259D4-20C1-48D1-9FAC-9C0AFEF54AFB}" type="presOf" srcId="{71C61723-24BD-48D9-A598-F9F02E1EE283}" destId="{9BD625B8-9324-46DD-B205-3DE3D3349E59}" srcOrd="1" destOrd="0" presId="urn:microsoft.com/office/officeart/2005/8/layout/orgChart1"/>
    <dgm:cxn modelId="{FA6D00E5-6A4D-40E9-A7E9-304B075A2E03}" type="presOf" srcId="{D9BBFEDD-778A-42CE-90C9-EBD1C18C22B6}" destId="{ACD4D486-1DE3-48F7-991C-04C72266D44C}" srcOrd="1" destOrd="0" presId="urn:microsoft.com/office/officeart/2005/8/layout/orgChart1"/>
    <dgm:cxn modelId="{3D4A79EA-535D-42D3-A25F-CEFBE1D47991}" type="presOf" srcId="{69240A88-48C6-4B9F-94D8-440AE5766940}" destId="{BEF5CC19-BE69-4091-BB47-FE068B2CD469}" srcOrd="0" destOrd="0" presId="urn:microsoft.com/office/officeart/2005/8/layout/orgChart1"/>
    <dgm:cxn modelId="{40E998EC-E526-44DE-A958-37059C7956DD}" type="presOf" srcId="{74B8455A-EEBC-41C9-8379-CE980DDD5F35}" destId="{EAFF1BE7-F24E-4FA5-BC16-A36FD945298F}" srcOrd="1" destOrd="0" presId="urn:microsoft.com/office/officeart/2005/8/layout/orgChart1"/>
    <dgm:cxn modelId="{303AC9ED-CF0D-4461-812B-BCC773831EA1}" type="presOf" srcId="{F35DAF34-E23D-4428-AB13-86625DC0005C}" destId="{E152C0E1-734A-49E7-AC24-FA7D2F994008}" srcOrd="0" destOrd="0" presId="urn:microsoft.com/office/officeart/2005/8/layout/orgChart1"/>
    <dgm:cxn modelId="{F35A67FF-7EDD-431B-8D9A-7DBBA36555C6}" type="presOf" srcId="{B71D32C2-4B22-4755-B411-F65F175E1027}" destId="{067CE433-F920-45AF-9815-3B34D32661E6}" srcOrd="0" destOrd="0" presId="urn:microsoft.com/office/officeart/2005/8/layout/orgChart1"/>
    <dgm:cxn modelId="{B9AE534D-C586-49DE-8B09-D7A7E988F603}" type="presParOf" srcId="{B6AA0BD4-E42D-476F-8B7F-41DD95BEBDAC}" destId="{00A298C9-28AB-4486-810A-AA31EA23589F}" srcOrd="0" destOrd="0" presId="urn:microsoft.com/office/officeart/2005/8/layout/orgChart1"/>
    <dgm:cxn modelId="{589BD7F0-22F5-4C58-A1D4-CEC814F529E3}" type="presParOf" srcId="{00A298C9-28AB-4486-810A-AA31EA23589F}" destId="{0E2A0929-7C24-439B-B03C-442CB40CBF3A}" srcOrd="0" destOrd="0" presId="urn:microsoft.com/office/officeart/2005/8/layout/orgChart1"/>
    <dgm:cxn modelId="{E931B6FF-2189-402D-B0DF-41539E042C4B}" type="presParOf" srcId="{0E2A0929-7C24-439B-B03C-442CB40CBF3A}" destId="{ADF10E3C-EC6B-4A6B-9287-E4D95710B3E7}" srcOrd="0" destOrd="0" presId="urn:microsoft.com/office/officeart/2005/8/layout/orgChart1"/>
    <dgm:cxn modelId="{01599DBB-D1B4-43E5-94F4-B7B13AC666A2}" type="presParOf" srcId="{0E2A0929-7C24-439B-B03C-442CB40CBF3A}" destId="{ACD4D486-1DE3-48F7-991C-04C72266D44C}" srcOrd="1" destOrd="0" presId="urn:microsoft.com/office/officeart/2005/8/layout/orgChart1"/>
    <dgm:cxn modelId="{2D21575C-5DDD-4C15-8E07-0AE8034291E2}" type="presParOf" srcId="{00A298C9-28AB-4486-810A-AA31EA23589F}" destId="{B4D98758-FA9D-4113-90C3-D85E0DB34890}" srcOrd="1" destOrd="0" presId="urn:microsoft.com/office/officeart/2005/8/layout/orgChart1"/>
    <dgm:cxn modelId="{AF7539E7-10B9-49F9-B769-30456A635004}" type="presParOf" srcId="{B4D98758-FA9D-4113-90C3-D85E0DB34890}" destId="{24ADFE2B-7F44-4C5A-89DA-21B123BB03FD}" srcOrd="0" destOrd="0" presId="urn:microsoft.com/office/officeart/2005/8/layout/orgChart1"/>
    <dgm:cxn modelId="{8A68F05C-7F34-42D3-824A-91DEC7250ADC}" type="presParOf" srcId="{B4D98758-FA9D-4113-90C3-D85E0DB34890}" destId="{BE2FE2F1-CE8D-411B-872B-AAEF49325738}" srcOrd="1" destOrd="0" presId="urn:microsoft.com/office/officeart/2005/8/layout/orgChart1"/>
    <dgm:cxn modelId="{1264B371-1B1F-4B13-9FD1-6DB4A78A63B0}" type="presParOf" srcId="{BE2FE2F1-CE8D-411B-872B-AAEF49325738}" destId="{9973E5B4-4A6D-41C2-BEA5-8D0C35522EA4}" srcOrd="0" destOrd="0" presId="urn:microsoft.com/office/officeart/2005/8/layout/orgChart1"/>
    <dgm:cxn modelId="{40BE7E0F-0382-48C3-8E07-80324F1E4DD6}" type="presParOf" srcId="{9973E5B4-4A6D-41C2-BEA5-8D0C35522EA4}" destId="{067CE433-F920-45AF-9815-3B34D32661E6}" srcOrd="0" destOrd="0" presId="urn:microsoft.com/office/officeart/2005/8/layout/orgChart1"/>
    <dgm:cxn modelId="{4958D439-3057-4B40-926A-55C0AD407EAE}" type="presParOf" srcId="{9973E5B4-4A6D-41C2-BEA5-8D0C35522EA4}" destId="{254EEFB3-4CE2-4C62-8748-0365C51E75ED}" srcOrd="1" destOrd="0" presId="urn:microsoft.com/office/officeart/2005/8/layout/orgChart1"/>
    <dgm:cxn modelId="{94E32594-5485-4E96-AC6E-FBF5C6583577}" type="presParOf" srcId="{BE2FE2F1-CE8D-411B-872B-AAEF49325738}" destId="{E8D6A7AE-DA1A-44F3-92EF-19A46D2FD8DA}" srcOrd="1" destOrd="0" presId="urn:microsoft.com/office/officeart/2005/8/layout/orgChart1"/>
    <dgm:cxn modelId="{F6176F70-AA2D-4235-9127-C92456AE9789}" type="presParOf" srcId="{E8D6A7AE-DA1A-44F3-92EF-19A46D2FD8DA}" destId="{6AFC8ADC-13E9-4C3E-8AAF-4D1A930FE7DF}" srcOrd="0" destOrd="0" presId="urn:microsoft.com/office/officeart/2005/8/layout/orgChart1"/>
    <dgm:cxn modelId="{C835C8B8-42FA-4F42-9220-776B27331EE2}" type="presParOf" srcId="{E8D6A7AE-DA1A-44F3-92EF-19A46D2FD8DA}" destId="{F32E76A3-3CF3-4556-9591-BFC514DFC81B}" srcOrd="1" destOrd="0" presId="urn:microsoft.com/office/officeart/2005/8/layout/orgChart1"/>
    <dgm:cxn modelId="{A59449DF-FD17-47FC-8CB8-901EEB522D72}" type="presParOf" srcId="{F32E76A3-3CF3-4556-9591-BFC514DFC81B}" destId="{C1363FC7-DECF-4B8B-985D-044377DA3499}" srcOrd="0" destOrd="0" presId="urn:microsoft.com/office/officeart/2005/8/layout/orgChart1"/>
    <dgm:cxn modelId="{12D04C03-9D17-4E9B-A5A7-6A533C1F8849}" type="presParOf" srcId="{C1363FC7-DECF-4B8B-985D-044377DA3499}" destId="{BA4DEE75-08B7-4382-949E-17C7B74CEED4}" srcOrd="0" destOrd="0" presId="urn:microsoft.com/office/officeart/2005/8/layout/orgChart1"/>
    <dgm:cxn modelId="{98974D11-DB43-46B3-BBB8-A77D1BB29EF9}" type="presParOf" srcId="{C1363FC7-DECF-4B8B-985D-044377DA3499}" destId="{D5347E76-19E5-49FB-9348-A2521325BE27}" srcOrd="1" destOrd="0" presId="urn:microsoft.com/office/officeart/2005/8/layout/orgChart1"/>
    <dgm:cxn modelId="{DE6562DE-E4FA-4ADE-8BF4-5A612BC78919}" type="presParOf" srcId="{F32E76A3-3CF3-4556-9591-BFC514DFC81B}" destId="{EDA53B6F-DDC8-4805-8792-05CED2C0FDED}" srcOrd="1" destOrd="0" presId="urn:microsoft.com/office/officeart/2005/8/layout/orgChart1"/>
    <dgm:cxn modelId="{D76C0EA5-AF30-4219-A2FD-E42E1B6C3039}" type="presParOf" srcId="{F32E76A3-3CF3-4556-9591-BFC514DFC81B}" destId="{43D5F40C-A90C-4EFF-9159-EF274EC55AD5}" srcOrd="2" destOrd="0" presId="urn:microsoft.com/office/officeart/2005/8/layout/orgChart1"/>
    <dgm:cxn modelId="{D022EF39-87BE-4444-85A0-323963B94B6B}" type="presParOf" srcId="{E8D6A7AE-DA1A-44F3-92EF-19A46D2FD8DA}" destId="{63755F27-6248-40DE-9130-1F9F58086D90}" srcOrd="2" destOrd="0" presId="urn:microsoft.com/office/officeart/2005/8/layout/orgChart1"/>
    <dgm:cxn modelId="{A4F0D0E1-A5E3-4280-A9A5-041CCDE1C6F5}" type="presParOf" srcId="{E8D6A7AE-DA1A-44F3-92EF-19A46D2FD8DA}" destId="{2C806E45-6767-4B44-8594-D55291775174}" srcOrd="3" destOrd="0" presId="urn:microsoft.com/office/officeart/2005/8/layout/orgChart1"/>
    <dgm:cxn modelId="{A2AA3C40-E924-4DF1-9742-5377412A3DD3}" type="presParOf" srcId="{2C806E45-6767-4B44-8594-D55291775174}" destId="{F4642C90-513C-4BCF-A9A6-64AD9388EE67}" srcOrd="0" destOrd="0" presId="urn:microsoft.com/office/officeart/2005/8/layout/orgChart1"/>
    <dgm:cxn modelId="{0CE1258A-368B-4721-B09D-2A27F19DB6B3}" type="presParOf" srcId="{F4642C90-513C-4BCF-A9A6-64AD9388EE67}" destId="{69FB9478-C834-41B3-8833-49D61B6A757D}" srcOrd="0" destOrd="0" presId="urn:microsoft.com/office/officeart/2005/8/layout/orgChart1"/>
    <dgm:cxn modelId="{CF2758EC-8DF4-4F2F-B0FB-CA162C1E586D}" type="presParOf" srcId="{F4642C90-513C-4BCF-A9A6-64AD9388EE67}" destId="{9BD625B8-9324-46DD-B205-3DE3D3349E59}" srcOrd="1" destOrd="0" presId="urn:microsoft.com/office/officeart/2005/8/layout/orgChart1"/>
    <dgm:cxn modelId="{C4DB1B8B-C9CB-4927-A3AB-0AFD5DB0FBDB}" type="presParOf" srcId="{2C806E45-6767-4B44-8594-D55291775174}" destId="{FE341AF2-C52D-4834-A8AC-351CE4C026D2}" srcOrd="1" destOrd="0" presId="urn:microsoft.com/office/officeart/2005/8/layout/orgChart1"/>
    <dgm:cxn modelId="{995D71A2-C666-4999-96B1-007F86CB9661}" type="presParOf" srcId="{2C806E45-6767-4B44-8594-D55291775174}" destId="{62CF3FC9-F101-4568-BB41-98670D202032}" srcOrd="2" destOrd="0" presId="urn:microsoft.com/office/officeart/2005/8/layout/orgChart1"/>
    <dgm:cxn modelId="{7A2C57F6-6D95-4A38-A92F-757C08F7837A}" type="presParOf" srcId="{E8D6A7AE-DA1A-44F3-92EF-19A46D2FD8DA}" destId="{3FEBA226-8659-4D6F-8F29-8787A58311E2}" srcOrd="4" destOrd="0" presId="urn:microsoft.com/office/officeart/2005/8/layout/orgChart1"/>
    <dgm:cxn modelId="{52A52424-CD6F-45A8-88F3-479FA7EEDAAC}" type="presParOf" srcId="{E8D6A7AE-DA1A-44F3-92EF-19A46D2FD8DA}" destId="{8AB8F26C-147C-4BBF-B94F-8F234FD97BBD}" srcOrd="5" destOrd="0" presId="urn:microsoft.com/office/officeart/2005/8/layout/orgChart1"/>
    <dgm:cxn modelId="{A19D3DD5-B829-4FB2-BD88-6743A74A2F44}" type="presParOf" srcId="{8AB8F26C-147C-4BBF-B94F-8F234FD97BBD}" destId="{CFA41269-34D7-4FAE-8AFE-3939221A1440}" srcOrd="0" destOrd="0" presId="urn:microsoft.com/office/officeart/2005/8/layout/orgChart1"/>
    <dgm:cxn modelId="{B26EDA18-1CDF-434D-B9E4-7CDD8030DA42}" type="presParOf" srcId="{CFA41269-34D7-4FAE-8AFE-3939221A1440}" destId="{D53BDDD5-ED8F-496C-BCAA-E91BE526FF0E}" srcOrd="0" destOrd="0" presId="urn:microsoft.com/office/officeart/2005/8/layout/orgChart1"/>
    <dgm:cxn modelId="{F201588B-A49D-455D-8020-015826EF8807}" type="presParOf" srcId="{CFA41269-34D7-4FAE-8AFE-3939221A1440}" destId="{4AD99A85-32B2-42EB-A2A4-A0FF53D69DC5}" srcOrd="1" destOrd="0" presId="urn:microsoft.com/office/officeart/2005/8/layout/orgChart1"/>
    <dgm:cxn modelId="{2129BC94-97DC-4362-ABC1-CE967757BA38}" type="presParOf" srcId="{8AB8F26C-147C-4BBF-B94F-8F234FD97BBD}" destId="{BEB6F698-7370-47EB-A7A4-A0A80E5C8D71}" srcOrd="1" destOrd="0" presId="urn:microsoft.com/office/officeart/2005/8/layout/orgChart1"/>
    <dgm:cxn modelId="{B6DE18EF-8645-4676-8F28-27508D8EF95B}" type="presParOf" srcId="{8AB8F26C-147C-4BBF-B94F-8F234FD97BBD}" destId="{713156F2-5ECD-4C35-9AD3-68C89A1CDCB2}" srcOrd="2" destOrd="0" presId="urn:microsoft.com/office/officeart/2005/8/layout/orgChart1"/>
    <dgm:cxn modelId="{53605681-1B1F-4780-9B71-AE1834FB4214}" type="presParOf" srcId="{BE2FE2F1-CE8D-411B-872B-AAEF49325738}" destId="{04BDABF9-3B85-4220-A1A9-9E9690229C8E}" srcOrd="2" destOrd="0" presId="urn:microsoft.com/office/officeart/2005/8/layout/orgChart1"/>
    <dgm:cxn modelId="{FA78BE0D-549D-43DF-8A57-713548B943CB}" type="presParOf" srcId="{B4D98758-FA9D-4113-90C3-D85E0DB34890}" destId="{AAB71793-8803-4011-AECE-9A76A5249D66}" srcOrd="2" destOrd="0" presId="urn:microsoft.com/office/officeart/2005/8/layout/orgChart1"/>
    <dgm:cxn modelId="{25D95B2E-08EF-4975-A80D-5CE618AFC42B}" type="presParOf" srcId="{B4D98758-FA9D-4113-90C3-D85E0DB34890}" destId="{75C75847-E772-4C11-B673-593BEE298F9F}" srcOrd="3" destOrd="0" presId="urn:microsoft.com/office/officeart/2005/8/layout/orgChart1"/>
    <dgm:cxn modelId="{452AA53B-7FEB-46B6-A5D1-43F57DE4CC9C}" type="presParOf" srcId="{75C75847-E772-4C11-B673-593BEE298F9F}" destId="{986D1165-ACC2-411D-A09F-FCA11205612C}" srcOrd="0" destOrd="0" presId="urn:microsoft.com/office/officeart/2005/8/layout/orgChart1"/>
    <dgm:cxn modelId="{B2EA4644-735F-4BCD-82AF-9CC9CB861E62}" type="presParOf" srcId="{986D1165-ACC2-411D-A09F-FCA11205612C}" destId="{D054565A-C1F5-4827-8288-FBCC08A61961}" srcOrd="0" destOrd="0" presId="urn:microsoft.com/office/officeart/2005/8/layout/orgChart1"/>
    <dgm:cxn modelId="{6D494BB4-5820-4AB0-A983-F03A9A604A7D}" type="presParOf" srcId="{986D1165-ACC2-411D-A09F-FCA11205612C}" destId="{EAFF1BE7-F24E-4FA5-BC16-A36FD945298F}" srcOrd="1" destOrd="0" presId="urn:microsoft.com/office/officeart/2005/8/layout/orgChart1"/>
    <dgm:cxn modelId="{629B0D39-F4AB-4001-9FD4-ED64A081286A}" type="presParOf" srcId="{75C75847-E772-4C11-B673-593BEE298F9F}" destId="{BFB90BB2-A788-4567-97A8-3127B665284E}" srcOrd="1" destOrd="0" presId="urn:microsoft.com/office/officeart/2005/8/layout/orgChart1"/>
    <dgm:cxn modelId="{7305C0EA-EE1D-402A-9F12-2DDE6D6AB3C0}" type="presParOf" srcId="{BFB90BB2-A788-4567-97A8-3127B665284E}" destId="{DD08CBE0-4EE1-4223-9225-6E3A4C3CB587}" srcOrd="0" destOrd="0" presId="urn:microsoft.com/office/officeart/2005/8/layout/orgChart1"/>
    <dgm:cxn modelId="{4D40580A-7F29-4169-AB4C-C569BB26FCB2}" type="presParOf" srcId="{BFB90BB2-A788-4567-97A8-3127B665284E}" destId="{6D26F828-E3C9-4101-ABD8-BD33477B2B02}" srcOrd="1" destOrd="0" presId="urn:microsoft.com/office/officeart/2005/8/layout/orgChart1"/>
    <dgm:cxn modelId="{03E589EF-35A2-4FE4-8851-90CD5B90972C}" type="presParOf" srcId="{6D26F828-E3C9-4101-ABD8-BD33477B2B02}" destId="{50D8393B-EDB7-4D84-BC0C-3C5AC39BC9C2}" srcOrd="0" destOrd="0" presId="urn:microsoft.com/office/officeart/2005/8/layout/orgChart1"/>
    <dgm:cxn modelId="{78381768-C716-44F2-AB08-A996F4419670}" type="presParOf" srcId="{50D8393B-EDB7-4D84-BC0C-3C5AC39BC9C2}" destId="{E152C0E1-734A-49E7-AC24-FA7D2F994008}" srcOrd="0" destOrd="0" presId="urn:microsoft.com/office/officeart/2005/8/layout/orgChart1"/>
    <dgm:cxn modelId="{056EBD54-84CE-4004-A9EA-9E615817D786}" type="presParOf" srcId="{50D8393B-EDB7-4D84-BC0C-3C5AC39BC9C2}" destId="{FB3694E6-912C-4B2D-B351-04F3F1622E34}" srcOrd="1" destOrd="0" presId="urn:microsoft.com/office/officeart/2005/8/layout/orgChart1"/>
    <dgm:cxn modelId="{A1B1F91F-939B-44FE-B946-5F25D87C2F57}" type="presParOf" srcId="{6D26F828-E3C9-4101-ABD8-BD33477B2B02}" destId="{09CA1007-1E54-46AA-9513-F5A6D5408A46}" srcOrd="1" destOrd="0" presId="urn:microsoft.com/office/officeart/2005/8/layout/orgChart1"/>
    <dgm:cxn modelId="{55E552C8-330F-465C-9DA4-0DED34F5DA9B}" type="presParOf" srcId="{6D26F828-E3C9-4101-ABD8-BD33477B2B02}" destId="{8655AEB7-D003-4EFB-AB9E-060CECCA2A58}" srcOrd="2" destOrd="0" presId="urn:microsoft.com/office/officeart/2005/8/layout/orgChart1"/>
    <dgm:cxn modelId="{1DD351EA-9B81-4613-B689-E6BAF6448F19}" type="presParOf" srcId="{BFB90BB2-A788-4567-97A8-3127B665284E}" destId="{18967D9D-AA5A-4BF3-885D-7C33B56146A4}" srcOrd="2" destOrd="0" presId="urn:microsoft.com/office/officeart/2005/8/layout/orgChart1"/>
    <dgm:cxn modelId="{F52B7807-88DE-4A46-8E93-DC66E481E53A}" type="presParOf" srcId="{BFB90BB2-A788-4567-97A8-3127B665284E}" destId="{5A53D210-97B9-4768-B92C-85710CCC78DE}" srcOrd="3" destOrd="0" presId="urn:microsoft.com/office/officeart/2005/8/layout/orgChart1"/>
    <dgm:cxn modelId="{65E193DE-332A-435D-A6AE-1D7A62844560}" type="presParOf" srcId="{5A53D210-97B9-4768-B92C-85710CCC78DE}" destId="{8601E052-8529-424B-A0FD-CDC7359CFD41}" srcOrd="0" destOrd="0" presId="urn:microsoft.com/office/officeart/2005/8/layout/orgChart1"/>
    <dgm:cxn modelId="{D98B7FE1-D74A-4104-B2AF-75654DB16A14}" type="presParOf" srcId="{8601E052-8529-424B-A0FD-CDC7359CFD41}" destId="{58061734-F3A0-4AE2-BFDF-D2ABD383791F}" srcOrd="0" destOrd="0" presId="urn:microsoft.com/office/officeart/2005/8/layout/orgChart1"/>
    <dgm:cxn modelId="{E355769F-103A-4AA2-9EF2-2B01F24147BA}" type="presParOf" srcId="{8601E052-8529-424B-A0FD-CDC7359CFD41}" destId="{8D18F723-224C-436F-AD3D-877576BAC723}" srcOrd="1" destOrd="0" presId="urn:microsoft.com/office/officeart/2005/8/layout/orgChart1"/>
    <dgm:cxn modelId="{2C953086-7FA9-46F9-AFFA-32F689400A22}" type="presParOf" srcId="{5A53D210-97B9-4768-B92C-85710CCC78DE}" destId="{D6AAC4A6-E575-4521-8B13-31ABCAC622D5}" srcOrd="1" destOrd="0" presId="urn:microsoft.com/office/officeart/2005/8/layout/orgChart1"/>
    <dgm:cxn modelId="{B4393E23-5B45-427B-91B0-DCC03A669BA2}" type="presParOf" srcId="{5A53D210-97B9-4768-B92C-85710CCC78DE}" destId="{E7BB025C-C339-4035-BB09-3F6E3DCE2312}" srcOrd="2" destOrd="0" presId="urn:microsoft.com/office/officeart/2005/8/layout/orgChart1"/>
    <dgm:cxn modelId="{62943348-D58D-45D2-B1E5-FF70814CF3FE}" type="presParOf" srcId="{BFB90BB2-A788-4567-97A8-3127B665284E}" destId="{0D1E853A-CA5D-4EEE-915F-5A974BB43C6C}" srcOrd="4" destOrd="0" presId="urn:microsoft.com/office/officeart/2005/8/layout/orgChart1"/>
    <dgm:cxn modelId="{83FA0C41-642E-49B3-9E9A-E6DCB2F65985}" type="presParOf" srcId="{BFB90BB2-A788-4567-97A8-3127B665284E}" destId="{20CA0D4E-02C1-4FA9-B6D3-E3EA3CBC57A9}" srcOrd="5" destOrd="0" presId="urn:microsoft.com/office/officeart/2005/8/layout/orgChart1"/>
    <dgm:cxn modelId="{B51FACD1-9C7A-47D1-9770-0159901E3F12}" type="presParOf" srcId="{20CA0D4E-02C1-4FA9-B6D3-E3EA3CBC57A9}" destId="{403483BA-6D2D-4F96-823E-BE346608DFD4}" srcOrd="0" destOrd="0" presId="urn:microsoft.com/office/officeart/2005/8/layout/orgChart1"/>
    <dgm:cxn modelId="{0BDB167A-C8DE-4D24-B389-42A7AB6926F2}" type="presParOf" srcId="{403483BA-6D2D-4F96-823E-BE346608DFD4}" destId="{BEF5CC19-BE69-4091-BB47-FE068B2CD469}" srcOrd="0" destOrd="0" presId="urn:microsoft.com/office/officeart/2005/8/layout/orgChart1"/>
    <dgm:cxn modelId="{EC6D4333-1EC3-4B10-B378-69169199939E}" type="presParOf" srcId="{403483BA-6D2D-4F96-823E-BE346608DFD4}" destId="{8A622751-5971-455C-8627-C1732DCBB2C8}" srcOrd="1" destOrd="0" presId="urn:microsoft.com/office/officeart/2005/8/layout/orgChart1"/>
    <dgm:cxn modelId="{CA3CCD39-6397-4BC8-BAF7-1F14D0A51E99}" type="presParOf" srcId="{20CA0D4E-02C1-4FA9-B6D3-E3EA3CBC57A9}" destId="{290943EC-DB48-43BA-822C-98433AD14BE2}" srcOrd="1" destOrd="0" presId="urn:microsoft.com/office/officeart/2005/8/layout/orgChart1"/>
    <dgm:cxn modelId="{3EA7D3F0-15FB-47C6-89C8-376B6C6B8CD2}" type="presParOf" srcId="{20CA0D4E-02C1-4FA9-B6D3-E3EA3CBC57A9}" destId="{6EB33542-B491-403C-8287-3AD10C56DFD1}" srcOrd="2" destOrd="0" presId="urn:microsoft.com/office/officeart/2005/8/layout/orgChart1"/>
    <dgm:cxn modelId="{9C65B9AE-36DF-4AFB-8CA3-42DB23598388}" type="presParOf" srcId="{BFB90BB2-A788-4567-97A8-3127B665284E}" destId="{16CB7055-1532-44B1-A136-F7F5773020D9}" srcOrd="6" destOrd="0" presId="urn:microsoft.com/office/officeart/2005/8/layout/orgChart1"/>
    <dgm:cxn modelId="{B3ABC02A-2A3F-4F0E-990B-F9EE9743A8EC}" type="presParOf" srcId="{BFB90BB2-A788-4567-97A8-3127B665284E}" destId="{17CA8379-C34B-4A32-BBBC-D51624DD4A4E}" srcOrd="7" destOrd="0" presId="urn:microsoft.com/office/officeart/2005/8/layout/orgChart1"/>
    <dgm:cxn modelId="{1B31F06C-9DF4-49AA-AAFB-8ECBF686A531}" type="presParOf" srcId="{17CA8379-C34B-4A32-BBBC-D51624DD4A4E}" destId="{1B0FE9CC-3BF3-4DEA-9B1A-691FA94AD910}" srcOrd="0" destOrd="0" presId="urn:microsoft.com/office/officeart/2005/8/layout/orgChart1"/>
    <dgm:cxn modelId="{3C1D2551-3684-4F8D-9988-2F14596E67A3}" type="presParOf" srcId="{1B0FE9CC-3BF3-4DEA-9B1A-691FA94AD910}" destId="{81FDA8D4-D876-4CC4-A5E0-D30A8A356E2C}" srcOrd="0" destOrd="0" presId="urn:microsoft.com/office/officeart/2005/8/layout/orgChart1"/>
    <dgm:cxn modelId="{8D1E0F0B-7995-45D6-8528-F2C763001E14}" type="presParOf" srcId="{1B0FE9CC-3BF3-4DEA-9B1A-691FA94AD910}" destId="{72A8889E-79B6-46AA-88E4-DDC1D3D8774F}" srcOrd="1" destOrd="0" presId="urn:microsoft.com/office/officeart/2005/8/layout/orgChart1"/>
    <dgm:cxn modelId="{8608FBA1-4A93-4C4A-A4A9-828EDA4343F6}" type="presParOf" srcId="{17CA8379-C34B-4A32-BBBC-D51624DD4A4E}" destId="{8087E96B-904D-437D-8EAF-05479EF84601}" srcOrd="1" destOrd="0" presId="urn:microsoft.com/office/officeart/2005/8/layout/orgChart1"/>
    <dgm:cxn modelId="{3D92C499-E2A1-475B-A26A-C82A4D87E358}" type="presParOf" srcId="{17CA8379-C34B-4A32-BBBC-D51624DD4A4E}" destId="{DD717375-11AF-4405-8A46-F8D6F744D213}" srcOrd="2" destOrd="0" presId="urn:microsoft.com/office/officeart/2005/8/layout/orgChart1"/>
    <dgm:cxn modelId="{DAC13342-BEE2-4077-952D-99AE783F9BD3}" type="presParOf" srcId="{75C75847-E772-4C11-B673-593BEE298F9F}" destId="{E7DA6D0E-F7E8-408C-AE3F-0B37FD7E9072}" srcOrd="2" destOrd="0" presId="urn:microsoft.com/office/officeart/2005/8/layout/orgChart1"/>
    <dgm:cxn modelId="{E2B42C19-770D-48DB-A901-163C13B8DA53}" type="presParOf" srcId="{00A298C9-28AB-4486-810A-AA31EA23589F}" destId="{01233010-FE5D-4D96-8ADC-D639711AA5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2CA96A-03CE-4914-96C2-5E7CAFB13E6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BBFEDD-778A-42CE-90C9-EBD1C18C22B6}">
      <dgm:prSet phldrT="[Text]"/>
      <dgm:spPr/>
      <dgm:t>
        <a:bodyPr/>
        <a:lstStyle/>
        <a:p>
          <a:r>
            <a:rPr lang="en-US" dirty="0"/>
            <a:t>NEIC FOS</a:t>
          </a:r>
        </a:p>
      </dgm:t>
    </dgm:pt>
    <dgm:pt modelId="{779A4439-B040-4992-AB4E-1BC8DF8E7AFC}" type="parTrans" cxnId="{AC090760-FC97-4CDB-BF90-2A9DE546CDAF}">
      <dgm:prSet/>
      <dgm:spPr/>
      <dgm:t>
        <a:bodyPr/>
        <a:lstStyle/>
        <a:p>
          <a:endParaRPr lang="en-US"/>
        </a:p>
      </dgm:t>
    </dgm:pt>
    <dgm:pt modelId="{364FC484-C8D0-4183-964B-446DFC9532A2}" type="sibTrans" cxnId="{AC090760-FC97-4CDB-BF90-2A9DE546CDAF}">
      <dgm:prSet/>
      <dgm:spPr/>
      <dgm:t>
        <a:bodyPr/>
        <a:lstStyle/>
        <a:p>
          <a:endParaRPr lang="en-US"/>
        </a:p>
      </dgm:t>
    </dgm:pt>
    <dgm:pt modelId="{B71D32C2-4B22-4755-B411-F65F175E1027}">
      <dgm:prSet phldrT="[Text]"/>
      <dgm:spPr/>
      <dgm:t>
        <a:bodyPr/>
        <a:lstStyle/>
        <a:p>
          <a:r>
            <a:rPr lang="en-US" dirty="0"/>
            <a:t>Board </a:t>
          </a:r>
        </a:p>
      </dgm:t>
    </dgm:pt>
    <dgm:pt modelId="{62ED2454-F7F0-4E65-ACCC-F02ECC186844}" type="parTrans" cxnId="{5A19E08E-BF96-41C9-9E80-10310B61DFAA}">
      <dgm:prSet/>
      <dgm:spPr/>
      <dgm:t>
        <a:bodyPr/>
        <a:lstStyle/>
        <a:p>
          <a:endParaRPr lang="en-US"/>
        </a:p>
      </dgm:t>
    </dgm:pt>
    <dgm:pt modelId="{E30106B2-BE15-4CD9-A346-4FB30F40FD9C}" type="sibTrans" cxnId="{5A19E08E-BF96-41C9-9E80-10310B61DFAA}">
      <dgm:prSet/>
      <dgm:spPr/>
      <dgm:t>
        <a:bodyPr/>
        <a:lstStyle/>
        <a:p>
          <a:endParaRPr lang="en-US"/>
        </a:p>
      </dgm:t>
    </dgm:pt>
    <dgm:pt modelId="{74B8455A-EEBC-41C9-8379-CE980DDD5F35}">
      <dgm:prSet phldrT="[Text]"/>
      <dgm:spPr/>
      <dgm:t>
        <a:bodyPr/>
        <a:lstStyle/>
        <a:p>
          <a:r>
            <a:rPr lang="en-US" dirty="0"/>
            <a:t>District Campaigns</a:t>
          </a:r>
        </a:p>
      </dgm:t>
    </dgm:pt>
    <dgm:pt modelId="{4B71876B-32C0-4CC3-A8AA-5587CDC64C30}" type="parTrans" cxnId="{3424D6CB-E267-49C4-8D8A-BD800617D8C3}">
      <dgm:prSet/>
      <dgm:spPr/>
      <dgm:t>
        <a:bodyPr/>
        <a:lstStyle/>
        <a:p>
          <a:endParaRPr lang="en-US"/>
        </a:p>
      </dgm:t>
    </dgm:pt>
    <dgm:pt modelId="{A1A2F74B-0696-4689-911A-1BDA480231D8}" type="sibTrans" cxnId="{3424D6CB-E267-49C4-8D8A-BD800617D8C3}">
      <dgm:prSet/>
      <dgm:spPr/>
      <dgm:t>
        <a:bodyPr/>
        <a:lstStyle/>
        <a:p>
          <a:endParaRPr lang="en-US"/>
        </a:p>
      </dgm:t>
    </dgm:pt>
    <dgm:pt modelId="{889FDDC8-4088-49C9-8668-0B60967E3BF1}">
      <dgm:prSet phldrT="[Text]"/>
      <dgm:spPr/>
      <dgm:t>
        <a:bodyPr/>
        <a:lstStyle/>
        <a:p>
          <a:r>
            <a:rPr lang="en-US" dirty="0"/>
            <a:t>Board Members</a:t>
          </a:r>
        </a:p>
      </dgm:t>
    </dgm:pt>
    <dgm:pt modelId="{9B91ACF4-27E4-40AB-83A2-715D7DD0B87A}" type="parTrans" cxnId="{B734D53E-3E09-4D88-B944-F67180D8C401}">
      <dgm:prSet/>
      <dgm:spPr/>
      <dgm:t>
        <a:bodyPr/>
        <a:lstStyle/>
        <a:p>
          <a:endParaRPr lang="en-US"/>
        </a:p>
      </dgm:t>
    </dgm:pt>
    <dgm:pt modelId="{98A5A5EB-3F6F-48F2-9BA1-43B9E4E050AC}" type="sibTrans" cxnId="{B734D53E-3E09-4D88-B944-F67180D8C401}">
      <dgm:prSet/>
      <dgm:spPr/>
      <dgm:t>
        <a:bodyPr/>
        <a:lstStyle/>
        <a:p>
          <a:endParaRPr lang="en-US"/>
        </a:p>
      </dgm:t>
    </dgm:pt>
    <dgm:pt modelId="{71C61723-24BD-48D9-A598-F9F02E1EE283}">
      <dgm:prSet phldrT="[Text]"/>
      <dgm:spPr/>
      <dgm:t>
        <a:bodyPr/>
        <a:lstStyle/>
        <a:p>
          <a:r>
            <a:rPr lang="en-US" dirty="0"/>
            <a:t>Advisory Board</a:t>
          </a:r>
        </a:p>
      </dgm:t>
    </dgm:pt>
    <dgm:pt modelId="{6870A2F4-1B87-44C8-896E-1FE104273893}" type="parTrans" cxnId="{84A02207-F9FD-4D74-804B-5EF2D6917E42}">
      <dgm:prSet/>
      <dgm:spPr/>
      <dgm:t>
        <a:bodyPr/>
        <a:lstStyle/>
        <a:p>
          <a:endParaRPr lang="en-US"/>
        </a:p>
      </dgm:t>
    </dgm:pt>
    <dgm:pt modelId="{C693FA94-598C-485C-B530-E9D6DA4012D5}" type="sibTrans" cxnId="{84A02207-F9FD-4D74-804B-5EF2D6917E42}">
      <dgm:prSet/>
      <dgm:spPr/>
      <dgm:t>
        <a:bodyPr/>
        <a:lstStyle/>
        <a:p>
          <a:endParaRPr lang="en-US"/>
        </a:p>
      </dgm:t>
    </dgm:pt>
    <dgm:pt modelId="{B14FC6AF-983A-4C36-B664-26C96CEE0FD8}">
      <dgm:prSet phldrT="[Text]"/>
      <dgm:spPr/>
      <dgm:t>
        <a:bodyPr/>
        <a:lstStyle/>
        <a:p>
          <a:r>
            <a:rPr lang="en-US" dirty="0"/>
            <a:t>Friends of the Board</a:t>
          </a:r>
        </a:p>
      </dgm:t>
    </dgm:pt>
    <dgm:pt modelId="{8D095BE1-CAA5-4346-B2AA-AC3E5B76BDBE}" type="parTrans" cxnId="{F88898A1-7696-4306-8C33-9D8A19FDFA76}">
      <dgm:prSet/>
      <dgm:spPr/>
      <dgm:t>
        <a:bodyPr/>
        <a:lstStyle/>
        <a:p>
          <a:endParaRPr lang="en-US"/>
        </a:p>
      </dgm:t>
    </dgm:pt>
    <dgm:pt modelId="{C5750626-5B52-439E-AD97-9BC2EF628843}" type="sibTrans" cxnId="{F88898A1-7696-4306-8C33-9D8A19FDFA76}">
      <dgm:prSet/>
      <dgm:spPr/>
      <dgm:t>
        <a:bodyPr/>
        <a:lstStyle/>
        <a:p>
          <a:endParaRPr lang="en-US"/>
        </a:p>
      </dgm:t>
    </dgm:pt>
    <dgm:pt modelId="{F35DAF34-E23D-4428-AB13-86625DC0005C}">
      <dgm:prSet phldrT="[Text]"/>
      <dgm:spPr/>
      <dgm:t>
        <a:bodyPr/>
        <a:lstStyle/>
        <a:p>
          <a:r>
            <a:rPr lang="en-US" dirty="0"/>
            <a:t>Family</a:t>
          </a:r>
        </a:p>
      </dgm:t>
    </dgm:pt>
    <dgm:pt modelId="{A07300C8-557E-4A05-B558-D33314B40602}" type="parTrans" cxnId="{341A6DBA-A8E2-4DCD-BFD3-5ABF3A64E397}">
      <dgm:prSet/>
      <dgm:spPr/>
      <dgm:t>
        <a:bodyPr/>
        <a:lstStyle/>
        <a:p>
          <a:endParaRPr lang="en-US"/>
        </a:p>
      </dgm:t>
    </dgm:pt>
    <dgm:pt modelId="{43F238A2-A7C9-464C-B82E-74A0ECBB11E4}" type="sibTrans" cxnId="{341A6DBA-A8E2-4DCD-BFD3-5ABF3A64E397}">
      <dgm:prSet/>
      <dgm:spPr/>
      <dgm:t>
        <a:bodyPr/>
        <a:lstStyle/>
        <a:p>
          <a:endParaRPr lang="en-US"/>
        </a:p>
      </dgm:t>
    </dgm:pt>
    <dgm:pt modelId="{5682BC44-74D9-4947-96D8-E07A9C281F9B}">
      <dgm:prSet phldrT="[Text]"/>
      <dgm:spPr/>
      <dgm:t>
        <a:bodyPr/>
        <a:lstStyle/>
        <a:p>
          <a:r>
            <a:rPr lang="en-US" dirty="0"/>
            <a:t>Community</a:t>
          </a:r>
        </a:p>
      </dgm:t>
    </dgm:pt>
    <dgm:pt modelId="{BDB56BFF-3FA4-498A-8A4C-396C92122101}" type="parTrans" cxnId="{9A6F6974-7AC2-4F93-8EE3-553EB4C1AAE4}">
      <dgm:prSet/>
      <dgm:spPr/>
      <dgm:t>
        <a:bodyPr/>
        <a:lstStyle/>
        <a:p>
          <a:endParaRPr lang="en-US"/>
        </a:p>
      </dgm:t>
    </dgm:pt>
    <dgm:pt modelId="{B86A1B2F-B223-43DE-BA53-DAD9F92E3B7F}" type="sibTrans" cxnId="{9A6F6974-7AC2-4F93-8EE3-553EB4C1AAE4}">
      <dgm:prSet/>
      <dgm:spPr/>
      <dgm:t>
        <a:bodyPr/>
        <a:lstStyle/>
        <a:p>
          <a:endParaRPr lang="en-US"/>
        </a:p>
      </dgm:t>
    </dgm:pt>
    <dgm:pt modelId="{E806B37D-27F9-4656-AC87-10936719FA0E}">
      <dgm:prSet phldrT="[Text]"/>
      <dgm:spPr/>
      <dgm:t>
        <a:bodyPr/>
        <a:lstStyle/>
        <a:p>
          <a:r>
            <a:rPr lang="en-US" dirty="0"/>
            <a:t>Matching</a:t>
          </a:r>
        </a:p>
      </dgm:t>
    </dgm:pt>
    <dgm:pt modelId="{3C9DF7C0-F488-467C-9001-A04E26241170}" type="parTrans" cxnId="{7AA2A8C8-4F3A-4E28-867D-980ADA846CBA}">
      <dgm:prSet/>
      <dgm:spPr/>
      <dgm:t>
        <a:bodyPr/>
        <a:lstStyle/>
        <a:p>
          <a:endParaRPr lang="en-US"/>
        </a:p>
      </dgm:t>
    </dgm:pt>
    <dgm:pt modelId="{632BA934-F3D7-483F-927D-01DF6E6962F4}" type="sibTrans" cxnId="{7AA2A8C8-4F3A-4E28-867D-980ADA846CBA}">
      <dgm:prSet/>
      <dgm:spPr/>
      <dgm:t>
        <a:bodyPr/>
        <a:lstStyle/>
        <a:p>
          <a:endParaRPr lang="en-US"/>
        </a:p>
      </dgm:t>
    </dgm:pt>
    <dgm:pt modelId="{B6AA0BD4-E42D-476F-8B7F-41DD95BEBDAC}" type="pres">
      <dgm:prSet presAssocID="{D22CA96A-03CE-4914-96C2-5E7CAFB13E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0A298C9-28AB-4486-810A-AA31EA23589F}" type="pres">
      <dgm:prSet presAssocID="{D9BBFEDD-778A-42CE-90C9-EBD1C18C22B6}" presName="hierRoot1" presStyleCnt="0">
        <dgm:presLayoutVars>
          <dgm:hierBranch val="init"/>
        </dgm:presLayoutVars>
      </dgm:prSet>
      <dgm:spPr/>
    </dgm:pt>
    <dgm:pt modelId="{0E2A0929-7C24-439B-B03C-442CB40CBF3A}" type="pres">
      <dgm:prSet presAssocID="{D9BBFEDD-778A-42CE-90C9-EBD1C18C22B6}" presName="rootComposite1" presStyleCnt="0"/>
      <dgm:spPr/>
    </dgm:pt>
    <dgm:pt modelId="{ADF10E3C-EC6B-4A6B-9287-E4D95710B3E7}" type="pres">
      <dgm:prSet presAssocID="{D9BBFEDD-778A-42CE-90C9-EBD1C18C22B6}" presName="rootText1" presStyleLbl="node0" presStyleIdx="0" presStyleCnt="1" custLinFactNeighborX="36476" custLinFactNeighborY="-294">
        <dgm:presLayoutVars>
          <dgm:chPref val="3"/>
        </dgm:presLayoutVars>
      </dgm:prSet>
      <dgm:spPr/>
    </dgm:pt>
    <dgm:pt modelId="{ACD4D486-1DE3-48F7-991C-04C72266D44C}" type="pres">
      <dgm:prSet presAssocID="{D9BBFEDD-778A-42CE-90C9-EBD1C18C22B6}" presName="rootConnector1" presStyleLbl="node1" presStyleIdx="0" presStyleCnt="0"/>
      <dgm:spPr/>
    </dgm:pt>
    <dgm:pt modelId="{B4D98758-FA9D-4113-90C3-D85E0DB34890}" type="pres">
      <dgm:prSet presAssocID="{D9BBFEDD-778A-42CE-90C9-EBD1C18C22B6}" presName="hierChild2" presStyleCnt="0"/>
      <dgm:spPr/>
    </dgm:pt>
    <dgm:pt modelId="{24ADFE2B-7F44-4C5A-89DA-21B123BB03FD}" type="pres">
      <dgm:prSet presAssocID="{62ED2454-F7F0-4E65-ACCC-F02ECC186844}" presName="Name37" presStyleLbl="parChTrans1D2" presStyleIdx="0" presStyleCnt="2"/>
      <dgm:spPr/>
    </dgm:pt>
    <dgm:pt modelId="{BE2FE2F1-CE8D-411B-872B-AAEF49325738}" type="pres">
      <dgm:prSet presAssocID="{B71D32C2-4B22-4755-B411-F65F175E1027}" presName="hierRoot2" presStyleCnt="0">
        <dgm:presLayoutVars>
          <dgm:hierBranch val="init"/>
        </dgm:presLayoutVars>
      </dgm:prSet>
      <dgm:spPr/>
    </dgm:pt>
    <dgm:pt modelId="{9973E5B4-4A6D-41C2-BEA5-8D0C35522EA4}" type="pres">
      <dgm:prSet presAssocID="{B71D32C2-4B22-4755-B411-F65F175E1027}" presName="rootComposite" presStyleCnt="0"/>
      <dgm:spPr/>
    </dgm:pt>
    <dgm:pt modelId="{067CE433-F920-45AF-9815-3B34D32661E6}" type="pres">
      <dgm:prSet presAssocID="{B71D32C2-4B22-4755-B411-F65F175E1027}" presName="rootText" presStyleLbl="node2" presStyleIdx="0" presStyleCnt="2">
        <dgm:presLayoutVars>
          <dgm:chPref val="3"/>
        </dgm:presLayoutVars>
      </dgm:prSet>
      <dgm:spPr/>
    </dgm:pt>
    <dgm:pt modelId="{254EEFB3-4CE2-4C62-8748-0365C51E75ED}" type="pres">
      <dgm:prSet presAssocID="{B71D32C2-4B22-4755-B411-F65F175E1027}" presName="rootConnector" presStyleLbl="node2" presStyleIdx="0" presStyleCnt="2"/>
      <dgm:spPr/>
    </dgm:pt>
    <dgm:pt modelId="{E8D6A7AE-DA1A-44F3-92EF-19A46D2FD8DA}" type="pres">
      <dgm:prSet presAssocID="{B71D32C2-4B22-4755-B411-F65F175E1027}" presName="hierChild4" presStyleCnt="0"/>
      <dgm:spPr/>
    </dgm:pt>
    <dgm:pt modelId="{6AFC8ADC-13E9-4C3E-8AAF-4D1A930FE7DF}" type="pres">
      <dgm:prSet presAssocID="{9B91ACF4-27E4-40AB-83A2-715D7DD0B87A}" presName="Name37" presStyleLbl="parChTrans1D3" presStyleIdx="0" presStyleCnt="6"/>
      <dgm:spPr/>
    </dgm:pt>
    <dgm:pt modelId="{F32E76A3-3CF3-4556-9591-BFC514DFC81B}" type="pres">
      <dgm:prSet presAssocID="{889FDDC8-4088-49C9-8668-0B60967E3BF1}" presName="hierRoot2" presStyleCnt="0">
        <dgm:presLayoutVars>
          <dgm:hierBranch val="init"/>
        </dgm:presLayoutVars>
      </dgm:prSet>
      <dgm:spPr/>
    </dgm:pt>
    <dgm:pt modelId="{C1363FC7-DECF-4B8B-985D-044377DA3499}" type="pres">
      <dgm:prSet presAssocID="{889FDDC8-4088-49C9-8668-0B60967E3BF1}" presName="rootComposite" presStyleCnt="0"/>
      <dgm:spPr/>
    </dgm:pt>
    <dgm:pt modelId="{BA4DEE75-08B7-4382-949E-17C7B74CEED4}" type="pres">
      <dgm:prSet presAssocID="{889FDDC8-4088-49C9-8668-0B60967E3BF1}" presName="rootText" presStyleLbl="node3" presStyleIdx="0" presStyleCnt="6">
        <dgm:presLayoutVars>
          <dgm:chPref val="3"/>
        </dgm:presLayoutVars>
      </dgm:prSet>
      <dgm:spPr/>
    </dgm:pt>
    <dgm:pt modelId="{D5347E76-19E5-49FB-9348-A2521325BE27}" type="pres">
      <dgm:prSet presAssocID="{889FDDC8-4088-49C9-8668-0B60967E3BF1}" presName="rootConnector" presStyleLbl="node3" presStyleIdx="0" presStyleCnt="6"/>
      <dgm:spPr/>
    </dgm:pt>
    <dgm:pt modelId="{EDA53B6F-DDC8-4805-8792-05CED2C0FDED}" type="pres">
      <dgm:prSet presAssocID="{889FDDC8-4088-49C9-8668-0B60967E3BF1}" presName="hierChild4" presStyleCnt="0"/>
      <dgm:spPr/>
    </dgm:pt>
    <dgm:pt modelId="{43D5F40C-A90C-4EFF-9159-EF274EC55AD5}" type="pres">
      <dgm:prSet presAssocID="{889FDDC8-4088-49C9-8668-0B60967E3BF1}" presName="hierChild5" presStyleCnt="0"/>
      <dgm:spPr/>
    </dgm:pt>
    <dgm:pt modelId="{63755F27-6248-40DE-9130-1F9F58086D90}" type="pres">
      <dgm:prSet presAssocID="{6870A2F4-1B87-44C8-896E-1FE104273893}" presName="Name37" presStyleLbl="parChTrans1D3" presStyleIdx="1" presStyleCnt="6"/>
      <dgm:spPr/>
    </dgm:pt>
    <dgm:pt modelId="{2C806E45-6767-4B44-8594-D55291775174}" type="pres">
      <dgm:prSet presAssocID="{71C61723-24BD-48D9-A598-F9F02E1EE283}" presName="hierRoot2" presStyleCnt="0">
        <dgm:presLayoutVars>
          <dgm:hierBranch val="init"/>
        </dgm:presLayoutVars>
      </dgm:prSet>
      <dgm:spPr/>
    </dgm:pt>
    <dgm:pt modelId="{F4642C90-513C-4BCF-A9A6-64AD9388EE67}" type="pres">
      <dgm:prSet presAssocID="{71C61723-24BD-48D9-A598-F9F02E1EE283}" presName="rootComposite" presStyleCnt="0"/>
      <dgm:spPr/>
    </dgm:pt>
    <dgm:pt modelId="{69FB9478-C834-41B3-8833-49D61B6A757D}" type="pres">
      <dgm:prSet presAssocID="{71C61723-24BD-48D9-A598-F9F02E1EE283}" presName="rootText" presStyleLbl="node3" presStyleIdx="1" presStyleCnt="6">
        <dgm:presLayoutVars>
          <dgm:chPref val="3"/>
        </dgm:presLayoutVars>
      </dgm:prSet>
      <dgm:spPr/>
    </dgm:pt>
    <dgm:pt modelId="{9BD625B8-9324-46DD-B205-3DE3D3349E59}" type="pres">
      <dgm:prSet presAssocID="{71C61723-24BD-48D9-A598-F9F02E1EE283}" presName="rootConnector" presStyleLbl="node3" presStyleIdx="1" presStyleCnt="6"/>
      <dgm:spPr/>
    </dgm:pt>
    <dgm:pt modelId="{FE341AF2-C52D-4834-A8AC-351CE4C026D2}" type="pres">
      <dgm:prSet presAssocID="{71C61723-24BD-48D9-A598-F9F02E1EE283}" presName="hierChild4" presStyleCnt="0"/>
      <dgm:spPr/>
    </dgm:pt>
    <dgm:pt modelId="{62CF3FC9-F101-4568-BB41-98670D202032}" type="pres">
      <dgm:prSet presAssocID="{71C61723-24BD-48D9-A598-F9F02E1EE283}" presName="hierChild5" presStyleCnt="0"/>
      <dgm:spPr/>
    </dgm:pt>
    <dgm:pt modelId="{3FEBA226-8659-4D6F-8F29-8787A58311E2}" type="pres">
      <dgm:prSet presAssocID="{8D095BE1-CAA5-4346-B2AA-AC3E5B76BDBE}" presName="Name37" presStyleLbl="parChTrans1D3" presStyleIdx="2" presStyleCnt="6"/>
      <dgm:spPr/>
    </dgm:pt>
    <dgm:pt modelId="{8AB8F26C-147C-4BBF-B94F-8F234FD97BBD}" type="pres">
      <dgm:prSet presAssocID="{B14FC6AF-983A-4C36-B664-26C96CEE0FD8}" presName="hierRoot2" presStyleCnt="0">
        <dgm:presLayoutVars>
          <dgm:hierBranch val="init"/>
        </dgm:presLayoutVars>
      </dgm:prSet>
      <dgm:spPr/>
    </dgm:pt>
    <dgm:pt modelId="{CFA41269-34D7-4FAE-8AFE-3939221A1440}" type="pres">
      <dgm:prSet presAssocID="{B14FC6AF-983A-4C36-B664-26C96CEE0FD8}" presName="rootComposite" presStyleCnt="0"/>
      <dgm:spPr/>
    </dgm:pt>
    <dgm:pt modelId="{D53BDDD5-ED8F-496C-BCAA-E91BE526FF0E}" type="pres">
      <dgm:prSet presAssocID="{B14FC6AF-983A-4C36-B664-26C96CEE0FD8}" presName="rootText" presStyleLbl="node3" presStyleIdx="2" presStyleCnt="6">
        <dgm:presLayoutVars>
          <dgm:chPref val="3"/>
        </dgm:presLayoutVars>
      </dgm:prSet>
      <dgm:spPr/>
    </dgm:pt>
    <dgm:pt modelId="{4AD99A85-32B2-42EB-A2A4-A0FF53D69DC5}" type="pres">
      <dgm:prSet presAssocID="{B14FC6AF-983A-4C36-B664-26C96CEE0FD8}" presName="rootConnector" presStyleLbl="node3" presStyleIdx="2" presStyleCnt="6"/>
      <dgm:spPr/>
    </dgm:pt>
    <dgm:pt modelId="{BEB6F698-7370-47EB-A7A4-A0A80E5C8D71}" type="pres">
      <dgm:prSet presAssocID="{B14FC6AF-983A-4C36-B664-26C96CEE0FD8}" presName="hierChild4" presStyleCnt="0"/>
      <dgm:spPr/>
    </dgm:pt>
    <dgm:pt modelId="{713156F2-5ECD-4C35-9AD3-68C89A1CDCB2}" type="pres">
      <dgm:prSet presAssocID="{B14FC6AF-983A-4C36-B664-26C96CEE0FD8}" presName="hierChild5" presStyleCnt="0"/>
      <dgm:spPr/>
    </dgm:pt>
    <dgm:pt modelId="{04BDABF9-3B85-4220-A1A9-9E9690229C8E}" type="pres">
      <dgm:prSet presAssocID="{B71D32C2-4B22-4755-B411-F65F175E1027}" presName="hierChild5" presStyleCnt="0"/>
      <dgm:spPr/>
    </dgm:pt>
    <dgm:pt modelId="{AAB71793-8803-4011-AECE-9A76A5249D66}" type="pres">
      <dgm:prSet presAssocID="{4B71876B-32C0-4CC3-A8AA-5587CDC64C30}" presName="Name37" presStyleLbl="parChTrans1D2" presStyleIdx="1" presStyleCnt="2"/>
      <dgm:spPr/>
    </dgm:pt>
    <dgm:pt modelId="{75C75847-E772-4C11-B673-593BEE298F9F}" type="pres">
      <dgm:prSet presAssocID="{74B8455A-EEBC-41C9-8379-CE980DDD5F35}" presName="hierRoot2" presStyleCnt="0">
        <dgm:presLayoutVars>
          <dgm:hierBranch val="init"/>
        </dgm:presLayoutVars>
      </dgm:prSet>
      <dgm:spPr/>
    </dgm:pt>
    <dgm:pt modelId="{986D1165-ACC2-411D-A09F-FCA11205612C}" type="pres">
      <dgm:prSet presAssocID="{74B8455A-EEBC-41C9-8379-CE980DDD5F35}" presName="rootComposite" presStyleCnt="0"/>
      <dgm:spPr/>
    </dgm:pt>
    <dgm:pt modelId="{D054565A-C1F5-4827-8288-FBCC08A61961}" type="pres">
      <dgm:prSet presAssocID="{74B8455A-EEBC-41C9-8379-CE980DDD5F35}" presName="rootText" presStyleLbl="node2" presStyleIdx="1" presStyleCnt="2">
        <dgm:presLayoutVars>
          <dgm:chPref val="3"/>
        </dgm:presLayoutVars>
      </dgm:prSet>
      <dgm:spPr/>
    </dgm:pt>
    <dgm:pt modelId="{EAFF1BE7-F24E-4FA5-BC16-A36FD945298F}" type="pres">
      <dgm:prSet presAssocID="{74B8455A-EEBC-41C9-8379-CE980DDD5F35}" presName="rootConnector" presStyleLbl="node2" presStyleIdx="1" presStyleCnt="2"/>
      <dgm:spPr/>
    </dgm:pt>
    <dgm:pt modelId="{BFB90BB2-A788-4567-97A8-3127B665284E}" type="pres">
      <dgm:prSet presAssocID="{74B8455A-EEBC-41C9-8379-CE980DDD5F35}" presName="hierChild4" presStyleCnt="0"/>
      <dgm:spPr/>
    </dgm:pt>
    <dgm:pt modelId="{DD08CBE0-4EE1-4223-9225-6E3A4C3CB587}" type="pres">
      <dgm:prSet presAssocID="{A07300C8-557E-4A05-B558-D33314B40602}" presName="Name37" presStyleLbl="parChTrans1D3" presStyleIdx="3" presStyleCnt="6"/>
      <dgm:spPr/>
    </dgm:pt>
    <dgm:pt modelId="{6D26F828-E3C9-4101-ABD8-BD33477B2B02}" type="pres">
      <dgm:prSet presAssocID="{F35DAF34-E23D-4428-AB13-86625DC0005C}" presName="hierRoot2" presStyleCnt="0">
        <dgm:presLayoutVars>
          <dgm:hierBranch val="init"/>
        </dgm:presLayoutVars>
      </dgm:prSet>
      <dgm:spPr/>
    </dgm:pt>
    <dgm:pt modelId="{50D8393B-EDB7-4D84-BC0C-3C5AC39BC9C2}" type="pres">
      <dgm:prSet presAssocID="{F35DAF34-E23D-4428-AB13-86625DC0005C}" presName="rootComposite" presStyleCnt="0"/>
      <dgm:spPr/>
    </dgm:pt>
    <dgm:pt modelId="{E152C0E1-734A-49E7-AC24-FA7D2F994008}" type="pres">
      <dgm:prSet presAssocID="{F35DAF34-E23D-4428-AB13-86625DC0005C}" presName="rootText" presStyleLbl="node3" presStyleIdx="3" presStyleCnt="6">
        <dgm:presLayoutVars>
          <dgm:chPref val="3"/>
        </dgm:presLayoutVars>
      </dgm:prSet>
      <dgm:spPr/>
    </dgm:pt>
    <dgm:pt modelId="{FB3694E6-912C-4B2D-B351-04F3F1622E34}" type="pres">
      <dgm:prSet presAssocID="{F35DAF34-E23D-4428-AB13-86625DC0005C}" presName="rootConnector" presStyleLbl="node3" presStyleIdx="3" presStyleCnt="6"/>
      <dgm:spPr/>
    </dgm:pt>
    <dgm:pt modelId="{09CA1007-1E54-46AA-9513-F5A6D5408A46}" type="pres">
      <dgm:prSet presAssocID="{F35DAF34-E23D-4428-AB13-86625DC0005C}" presName="hierChild4" presStyleCnt="0"/>
      <dgm:spPr/>
    </dgm:pt>
    <dgm:pt modelId="{8655AEB7-D003-4EFB-AB9E-060CECCA2A58}" type="pres">
      <dgm:prSet presAssocID="{F35DAF34-E23D-4428-AB13-86625DC0005C}" presName="hierChild5" presStyleCnt="0"/>
      <dgm:spPr/>
    </dgm:pt>
    <dgm:pt modelId="{18967D9D-AA5A-4BF3-885D-7C33B56146A4}" type="pres">
      <dgm:prSet presAssocID="{BDB56BFF-3FA4-498A-8A4C-396C92122101}" presName="Name37" presStyleLbl="parChTrans1D3" presStyleIdx="4" presStyleCnt="6"/>
      <dgm:spPr/>
    </dgm:pt>
    <dgm:pt modelId="{5A53D210-97B9-4768-B92C-85710CCC78DE}" type="pres">
      <dgm:prSet presAssocID="{5682BC44-74D9-4947-96D8-E07A9C281F9B}" presName="hierRoot2" presStyleCnt="0">
        <dgm:presLayoutVars>
          <dgm:hierBranch val="init"/>
        </dgm:presLayoutVars>
      </dgm:prSet>
      <dgm:spPr/>
    </dgm:pt>
    <dgm:pt modelId="{8601E052-8529-424B-A0FD-CDC7359CFD41}" type="pres">
      <dgm:prSet presAssocID="{5682BC44-74D9-4947-96D8-E07A9C281F9B}" presName="rootComposite" presStyleCnt="0"/>
      <dgm:spPr/>
    </dgm:pt>
    <dgm:pt modelId="{58061734-F3A0-4AE2-BFDF-D2ABD383791F}" type="pres">
      <dgm:prSet presAssocID="{5682BC44-74D9-4947-96D8-E07A9C281F9B}" presName="rootText" presStyleLbl="node3" presStyleIdx="4" presStyleCnt="6">
        <dgm:presLayoutVars>
          <dgm:chPref val="3"/>
        </dgm:presLayoutVars>
      </dgm:prSet>
      <dgm:spPr/>
    </dgm:pt>
    <dgm:pt modelId="{8D18F723-224C-436F-AD3D-877576BAC723}" type="pres">
      <dgm:prSet presAssocID="{5682BC44-74D9-4947-96D8-E07A9C281F9B}" presName="rootConnector" presStyleLbl="node3" presStyleIdx="4" presStyleCnt="6"/>
      <dgm:spPr/>
    </dgm:pt>
    <dgm:pt modelId="{D6AAC4A6-E575-4521-8B13-31ABCAC622D5}" type="pres">
      <dgm:prSet presAssocID="{5682BC44-74D9-4947-96D8-E07A9C281F9B}" presName="hierChild4" presStyleCnt="0"/>
      <dgm:spPr/>
    </dgm:pt>
    <dgm:pt modelId="{E7BB025C-C339-4035-BB09-3F6E3DCE2312}" type="pres">
      <dgm:prSet presAssocID="{5682BC44-74D9-4947-96D8-E07A9C281F9B}" presName="hierChild5" presStyleCnt="0"/>
      <dgm:spPr/>
    </dgm:pt>
    <dgm:pt modelId="{16CB7055-1532-44B1-A136-F7F5773020D9}" type="pres">
      <dgm:prSet presAssocID="{3C9DF7C0-F488-467C-9001-A04E26241170}" presName="Name37" presStyleLbl="parChTrans1D3" presStyleIdx="5" presStyleCnt="6"/>
      <dgm:spPr/>
    </dgm:pt>
    <dgm:pt modelId="{17CA8379-C34B-4A32-BBBC-D51624DD4A4E}" type="pres">
      <dgm:prSet presAssocID="{E806B37D-27F9-4656-AC87-10936719FA0E}" presName="hierRoot2" presStyleCnt="0">
        <dgm:presLayoutVars>
          <dgm:hierBranch val="init"/>
        </dgm:presLayoutVars>
      </dgm:prSet>
      <dgm:spPr/>
    </dgm:pt>
    <dgm:pt modelId="{1B0FE9CC-3BF3-4DEA-9B1A-691FA94AD910}" type="pres">
      <dgm:prSet presAssocID="{E806B37D-27F9-4656-AC87-10936719FA0E}" presName="rootComposite" presStyleCnt="0"/>
      <dgm:spPr/>
    </dgm:pt>
    <dgm:pt modelId="{81FDA8D4-D876-4CC4-A5E0-D30A8A356E2C}" type="pres">
      <dgm:prSet presAssocID="{E806B37D-27F9-4656-AC87-10936719FA0E}" presName="rootText" presStyleLbl="node3" presStyleIdx="5" presStyleCnt="6">
        <dgm:presLayoutVars>
          <dgm:chPref val="3"/>
        </dgm:presLayoutVars>
      </dgm:prSet>
      <dgm:spPr/>
    </dgm:pt>
    <dgm:pt modelId="{72A8889E-79B6-46AA-88E4-DDC1D3D8774F}" type="pres">
      <dgm:prSet presAssocID="{E806B37D-27F9-4656-AC87-10936719FA0E}" presName="rootConnector" presStyleLbl="node3" presStyleIdx="5" presStyleCnt="6"/>
      <dgm:spPr/>
    </dgm:pt>
    <dgm:pt modelId="{8087E96B-904D-437D-8EAF-05479EF84601}" type="pres">
      <dgm:prSet presAssocID="{E806B37D-27F9-4656-AC87-10936719FA0E}" presName="hierChild4" presStyleCnt="0"/>
      <dgm:spPr/>
    </dgm:pt>
    <dgm:pt modelId="{DD717375-11AF-4405-8A46-F8D6F744D213}" type="pres">
      <dgm:prSet presAssocID="{E806B37D-27F9-4656-AC87-10936719FA0E}" presName="hierChild5" presStyleCnt="0"/>
      <dgm:spPr/>
    </dgm:pt>
    <dgm:pt modelId="{E7DA6D0E-F7E8-408C-AE3F-0B37FD7E9072}" type="pres">
      <dgm:prSet presAssocID="{74B8455A-EEBC-41C9-8379-CE980DDD5F35}" presName="hierChild5" presStyleCnt="0"/>
      <dgm:spPr/>
    </dgm:pt>
    <dgm:pt modelId="{01233010-FE5D-4D96-8ADC-D639711AA547}" type="pres">
      <dgm:prSet presAssocID="{D9BBFEDD-778A-42CE-90C9-EBD1C18C22B6}" presName="hierChild3" presStyleCnt="0"/>
      <dgm:spPr/>
    </dgm:pt>
  </dgm:ptLst>
  <dgm:cxnLst>
    <dgm:cxn modelId="{E0501200-3C46-44DF-BBF8-D1FDDA59DB30}" type="presOf" srcId="{6870A2F4-1B87-44C8-896E-1FE104273893}" destId="{63755F27-6248-40DE-9130-1F9F58086D90}" srcOrd="0" destOrd="0" presId="urn:microsoft.com/office/officeart/2005/8/layout/orgChart1"/>
    <dgm:cxn modelId="{84A02207-F9FD-4D74-804B-5EF2D6917E42}" srcId="{B71D32C2-4B22-4755-B411-F65F175E1027}" destId="{71C61723-24BD-48D9-A598-F9F02E1EE283}" srcOrd="1" destOrd="0" parTransId="{6870A2F4-1B87-44C8-896E-1FE104273893}" sibTransId="{C693FA94-598C-485C-B530-E9D6DA4012D5}"/>
    <dgm:cxn modelId="{3EBB8B07-D64F-4E69-96FD-B75E33884AEA}" type="presOf" srcId="{BDB56BFF-3FA4-498A-8A4C-396C92122101}" destId="{18967D9D-AA5A-4BF3-885D-7C33B56146A4}" srcOrd="0" destOrd="0" presId="urn:microsoft.com/office/officeart/2005/8/layout/orgChart1"/>
    <dgm:cxn modelId="{7908E61E-6F08-418D-8BF3-6336B67AD28A}" type="presOf" srcId="{889FDDC8-4088-49C9-8668-0B60967E3BF1}" destId="{D5347E76-19E5-49FB-9348-A2521325BE27}" srcOrd="1" destOrd="0" presId="urn:microsoft.com/office/officeart/2005/8/layout/orgChart1"/>
    <dgm:cxn modelId="{AB452D1F-7523-44AD-821D-12E96A916029}" type="presOf" srcId="{D9BBFEDD-778A-42CE-90C9-EBD1C18C22B6}" destId="{ADF10E3C-EC6B-4A6B-9287-E4D95710B3E7}" srcOrd="0" destOrd="0" presId="urn:microsoft.com/office/officeart/2005/8/layout/orgChart1"/>
    <dgm:cxn modelId="{30FCC42B-2825-4C30-8B48-3694A271AA4C}" type="presOf" srcId="{62ED2454-F7F0-4E65-ACCC-F02ECC186844}" destId="{24ADFE2B-7F44-4C5A-89DA-21B123BB03FD}" srcOrd="0" destOrd="0" presId="urn:microsoft.com/office/officeart/2005/8/layout/orgChart1"/>
    <dgm:cxn modelId="{DB953830-2FFC-422B-9C1F-67996251C4B7}" type="presOf" srcId="{74B8455A-EEBC-41C9-8379-CE980DDD5F35}" destId="{D054565A-C1F5-4827-8288-FBCC08A61961}" srcOrd="0" destOrd="0" presId="urn:microsoft.com/office/officeart/2005/8/layout/orgChart1"/>
    <dgm:cxn modelId="{B734D53E-3E09-4D88-B944-F67180D8C401}" srcId="{B71D32C2-4B22-4755-B411-F65F175E1027}" destId="{889FDDC8-4088-49C9-8668-0B60967E3BF1}" srcOrd="0" destOrd="0" parTransId="{9B91ACF4-27E4-40AB-83A2-715D7DD0B87A}" sibTransId="{98A5A5EB-3F6F-48F2-9BA1-43B9E4E050AC}"/>
    <dgm:cxn modelId="{AC090760-FC97-4CDB-BF90-2A9DE546CDAF}" srcId="{D22CA96A-03CE-4914-96C2-5E7CAFB13E63}" destId="{D9BBFEDD-778A-42CE-90C9-EBD1C18C22B6}" srcOrd="0" destOrd="0" parTransId="{779A4439-B040-4992-AB4E-1BC8DF8E7AFC}" sibTransId="{364FC484-C8D0-4183-964B-446DFC9532A2}"/>
    <dgm:cxn modelId="{6A84924A-6E76-4A74-A2B9-548316A2BEED}" type="presOf" srcId="{9B91ACF4-27E4-40AB-83A2-715D7DD0B87A}" destId="{6AFC8ADC-13E9-4C3E-8AAF-4D1A930FE7DF}" srcOrd="0" destOrd="0" presId="urn:microsoft.com/office/officeart/2005/8/layout/orgChart1"/>
    <dgm:cxn modelId="{2036C44C-3445-45EB-AA3B-582A3CE7F0C4}" type="presOf" srcId="{E806B37D-27F9-4656-AC87-10936719FA0E}" destId="{72A8889E-79B6-46AA-88E4-DDC1D3D8774F}" srcOrd="1" destOrd="0" presId="urn:microsoft.com/office/officeart/2005/8/layout/orgChart1"/>
    <dgm:cxn modelId="{0D56EB4D-93BE-4DD9-BD78-4AE256A642A8}" type="presOf" srcId="{8D095BE1-CAA5-4346-B2AA-AC3E5B76BDBE}" destId="{3FEBA226-8659-4D6F-8F29-8787A58311E2}" srcOrd="0" destOrd="0" presId="urn:microsoft.com/office/officeart/2005/8/layout/orgChart1"/>
    <dgm:cxn modelId="{68656271-9672-46CC-82F1-2BCF0C3B7D7C}" type="presOf" srcId="{A07300C8-557E-4A05-B558-D33314B40602}" destId="{DD08CBE0-4EE1-4223-9225-6E3A4C3CB587}" srcOrd="0" destOrd="0" presId="urn:microsoft.com/office/officeart/2005/8/layout/orgChart1"/>
    <dgm:cxn modelId="{6DD90C52-B309-4267-B30D-F5DDB1E77DD6}" type="presOf" srcId="{B14FC6AF-983A-4C36-B664-26C96CEE0FD8}" destId="{D53BDDD5-ED8F-496C-BCAA-E91BE526FF0E}" srcOrd="0" destOrd="0" presId="urn:microsoft.com/office/officeart/2005/8/layout/orgChart1"/>
    <dgm:cxn modelId="{33319B73-0FCA-4C4E-8B77-CC39742BECEB}" type="presOf" srcId="{5682BC44-74D9-4947-96D8-E07A9C281F9B}" destId="{8D18F723-224C-436F-AD3D-877576BAC723}" srcOrd="1" destOrd="0" presId="urn:microsoft.com/office/officeart/2005/8/layout/orgChart1"/>
    <dgm:cxn modelId="{9A6F6974-7AC2-4F93-8EE3-553EB4C1AAE4}" srcId="{74B8455A-EEBC-41C9-8379-CE980DDD5F35}" destId="{5682BC44-74D9-4947-96D8-E07A9C281F9B}" srcOrd="1" destOrd="0" parTransId="{BDB56BFF-3FA4-498A-8A4C-396C92122101}" sibTransId="{B86A1B2F-B223-43DE-BA53-DAD9F92E3B7F}"/>
    <dgm:cxn modelId="{D58EDA58-F7FA-43E0-ABA3-0E432581BAF0}" type="presOf" srcId="{F35DAF34-E23D-4428-AB13-86625DC0005C}" destId="{FB3694E6-912C-4B2D-B351-04F3F1622E34}" srcOrd="1" destOrd="0" presId="urn:microsoft.com/office/officeart/2005/8/layout/orgChart1"/>
    <dgm:cxn modelId="{27522486-6B51-4A70-B790-61E2874254D8}" type="presOf" srcId="{5682BC44-74D9-4947-96D8-E07A9C281F9B}" destId="{58061734-F3A0-4AE2-BFDF-D2ABD383791F}" srcOrd="0" destOrd="0" presId="urn:microsoft.com/office/officeart/2005/8/layout/orgChart1"/>
    <dgm:cxn modelId="{5A19E08E-BF96-41C9-9E80-10310B61DFAA}" srcId="{D9BBFEDD-778A-42CE-90C9-EBD1C18C22B6}" destId="{B71D32C2-4B22-4755-B411-F65F175E1027}" srcOrd="0" destOrd="0" parTransId="{62ED2454-F7F0-4E65-ACCC-F02ECC186844}" sibTransId="{E30106B2-BE15-4CD9-A346-4FB30F40FD9C}"/>
    <dgm:cxn modelId="{914CB990-0411-4089-B6FD-4A3C341DB718}" type="presOf" srcId="{B14FC6AF-983A-4C36-B664-26C96CEE0FD8}" destId="{4AD99A85-32B2-42EB-A2A4-A0FF53D69DC5}" srcOrd="1" destOrd="0" presId="urn:microsoft.com/office/officeart/2005/8/layout/orgChart1"/>
    <dgm:cxn modelId="{8DA6E495-8A34-4840-A65E-76C765B7866F}" type="presOf" srcId="{889FDDC8-4088-49C9-8668-0B60967E3BF1}" destId="{BA4DEE75-08B7-4382-949E-17C7B74CEED4}" srcOrd="0" destOrd="0" presId="urn:microsoft.com/office/officeart/2005/8/layout/orgChart1"/>
    <dgm:cxn modelId="{F88898A1-7696-4306-8C33-9D8A19FDFA76}" srcId="{B71D32C2-4B22-4755-B411-F65F175E1027}" destId="{B14FC6AF-983A-4C36-B664-26C96CEE0FD8}" srcOrd="2" destOrd="0" parTransId="{8D095BE1-CAA5-4346-B2AA-AC3E5B76BDBE}" sibTransId="{C5750626-5B52-439E-AD97-9BC2EF628843}"/>
    <dgm:cxn modelId="{A06857AB-9452-490C-8139-17F1E7E59E66}" type="presOf" srcId="{4B71876B-32C0-4CC3-A8AA-5587CDC64C30}" destId="{AAB71793-8803-4011-AECE-9A76A5249D66}" srcOrd="0" destOrd="0" presId="urn:microsoft.com/office/officeart/2005/8/layout/orgChart1"/>
    <dgm:cxn modelId="{8BB17BAC-BDB7-45F2-AB11-661BED9C6FA0}" type="presOf" srcId="{71C61723-24BD-48D9-A598-F9F02E1EE283}" destId="{69FB9478-C834-41B3-8833-49D61B6A757D}" srcOrd="0" destOrd="0" presId="urn:microsoft.com/office/officeart/2005/8/layout/orgChart1"/>
    <dgm:cxn modelId="{229C80B0-3143-42C5-AF3F-8C80F98EA7CC}" type="presOf" srcId="{B71D32C2-4B22-4755-B411-F65F175E1027}" destId="{254EEFB3-4CE2-4C62-8748-0365C51E75ED}" srcOrd="1" destOrd="0" presId="urn:microsoft.com/office/officeart/2005/8/layout/orgChart1"/>
    <dgm:cxn modelId="{2F7A56B6-C69A-44EA-B14A-491C6000D7C1}" type="presOf" srcId="{D22CA96A-03CE-4914-96C2-5E7CAFB13E63}" destId="{B6AA0BD4-E42D-476F-8B7F-41DD95BEBDAC}" srcOrd="0" destOrd="0" presId="urn:microsoft.com/office/officeart/2005/8/layout/orgChart1"/>
    <dgm:cxn modelId="{341A6DBA-A8E2-4DCD-BFD3-5ABF3A64E397}" srcId="{74B8455A-EEBC-41C9-8379-CE980DDD5F35}" destId="{F35DAF34-E23D-4428-AB13-86625DC0005C}" srcOrd="0" destOrd="0" parTransId="{A07300C8-557E-4A05-B558-D33314B40602}" sibTransId="{43F238A2-A7C9-464C-B82E-74A0ECBB11E4}"/>
    <dgm:cxn modelId="{E36150C3-337D-44F7-A063-EB9B6FCC7061}" type="presOf" srcId="{E806B37D-27F9-4656-AC87-10936719FA0E}" destId="{81FDA8D4-D876-4CC4-A5E0-D30A8A356E2C}" srcOrd="0" destOrd="0" presId="urn:microsoft.com/office/officeart/2005/8/layout/orgChart1"/>
    <dgm:cxn modelId="{7AA2A8C8-4F3A-4E28-867D-980ADA846CBA}" srcId="{74B8455A-EEBC-41C9-8379-CE980DDD5F35}" destId="{E806B37D-27F9-4656-AC87-10936719FA0E}" srcOrd="2" destOrd="0" parTransId="{3C9DF7C0-F488-467C-9001-A04E26241170}" sibTransId="{632BA934-F3D7-483F-927D-01DF6E6962F4}"/>
    <dgm:cxn modelId="{3424D6CB-E267-49C4-8D8A-BD800617D8C3}" srcId="{D9BBFEDD-778A-42CE-90C9-EBD1C18C22B6}" destId="{74B8455A-EEBC-41C9-8379-CE980DDD5F35}" srcOrd="1" destOrd="0" parTransId="{4B71876B-32C0-4CC3-A8AA-5587CDC64C30}" sibTransId="{A1A2F74B-0696-4689-911A-1BDA480231D8}"/>
    <dgm:cxn modelId="{D7F1AFCD-30EB-4E0C-963F-86B07F1D996D}" type="presOf" srcId="{3C9DF7C0-F488-467C-9001-A04E26241170}" destId="{16CB7055-1532-44B1-A136-F7F5773020D9}" srcOrd="0" destOrd="0" presId="urn:microsoft.com/office/officeart/2005/8/layout/orgChart1"/>
    <dgm:cxn modelId="{FF9259D4-20C1-48D1-9FAC-9C0AFEF54AFB}" type="presOf" srcId="{71C61723-24BD-48D9-A598-F9F02E1EE283}" destId="{9BD625B8-9324-46DD-B205-3DE3D3349E59}" srcOrd="1" destOrd="0" presId="urn:microsoft.com/office/officeart/2005/8/layout/orgChart1"/>
    <dgm:cxn modelId="{FA6D00E5-6A4D-40E9-A7E9-304B075A2E03}" type="presOf" srcId="{D9BBFEDD-778A-42CE-90C9-EBD1C18C22B6}" destId="{ACD4D486-1DE3-48F7-991C-04C72266D44C}" srcOrd="1" destOrd="0" presId="urn:microsoft.com/office/officeart/2005/8/layout/orgChart1"/>
    <dgm:cxn modelId="{40E998EC-E526-44DE-A958-37059C7956DD}" type="presOf" srcId="{74B8455A-EEBC-41C9-8379-CE980DDD5F35}" destId="{EAFF1BE7-F24E-4FA5-BC16-A36FD945298F}" srcOrd="1" destOrd="0" presId="urn:microsoft.com/office/officeart/2005/8/layout/orgChart1"/>
    <dgm:cxn modelId="{303AC9ED-CF0D-4461-812B-BCC773831EA1}" type="presOf" srcId="{F35DAF34-E23D-4428-AB13-86625DC0005C}" destId="{E152C0E1-734A-49E7-AC24-FA7D2F994008}" srcOrd="0" destOrd="0" presId="urn:microsoft.com/office/officeart/2005/8/layout/orgChart1"/>
    <dgm:cxn modelId="{F35A67FF-7EDD-431B-8D9A-7DBBA36555C6}" type="presOf" srcId="{B71D32C2-4B22-4755-B411-F65F175E1027}" destId="{067CE433-F920-45AF-9815-3B34D32661E6}" srcOrd="0" destOrd="0" presId="urn:microsoft.com/office/officeart/2005/8/layout/orgChart1"/>
    <dgm:cxn modelId="{B9AE534D-C586-49DE-8B09-D7A7E988F603}" type="presParOf" srcId="{B6AA0BD4-E42D-476F-8B7F-41DD95BEBDAC}" destId="{00A298C9-28AB-4486-810A-AA31EA23589F}" srcOrd="0" destOrd="0" presId="urn:microsoft.com/office/officeart/2005/8/layout/orgChart1"/>
    <dgm:cxn modelId="{589BD7F0-22F5-4C58-A1D4-CEC814F529E3}" type="presParOf" srcId="{00A298C9-28AB-4486-810A-AA31EA23589F}" destId="{0E2A0929-7C24-439B-B03C-442CB40CBF3A}" srcOrd="0" destOrd="0" presId="urn:microsoft.com/office/officeart/2005/8/layout/orgChart1"/>
    <dgm:cxn modelId="{E931B6FF-2189-402D-B0DF-41539E042C4B}" type="presParOf" srcId="{0E2A0929-7C24-439B-B03C-442CB40CBF3A}" destId="{ADF10E3C-EC6B-4A6B-9287-E4D95710B3E7}" srcOrd="0" destOrd="0" presId="urn:microsoft.com/office/officeart/2005/8/layout/orgChart1"/>
    <dgm:cxn modelId="{01599DBB-D1B4-43E5-94F4-B7B13AC666A2}" type="presParOf" srcId="{0E2A0929-7C24-439B-B03C-442CB40CBF3A}" destId="{ACD4D486-1DE3-48F7-991C-04C72266D44C}" srcOrd="1" destOrd="0" presId="urn:microsoft.com/office/officeart/2005/8/layout/orgChart1"/>
    <dgm:cxn modelId="{2D21575C-5DDD-4C15-8E07-0AE8034291E2}" type="presParOf" srcId="{00A298C9-28AB-4486-810A-AA31EA23589F}" destId="{B4D98758-FA9D-4113-90C3-D85E0DB34890}" srcOrd="1" destOrd="0" presId="urn:microsoft.com/office/officeart/2005/8/layout/orgChart1"/>
    <dgm:cxn modelId="{AF7539E7-10B9-49F9-B769-30456A635004}" type="presParOf" srcId="{B4D98758-FA9D-4113-90C3-D85E0DB34890}" destId="{24ADFE2B-7F44-4C5A-89DA-21B123BB03FD}" srcOrd="0" destOrd="0" presId="urn:microsoft.com/office/officeart/2005/8/layout/orgChart1"/>
    <dgm:cxn modelId="{8A68F05C-7F34-42D3-824A-91DEC7250ADC}" type="presParOf" srcId="{B4D98758-FA9D-4113-90C3-D85E0DB34890}" destId="{BE2FE2F1-CE8D-411B-872B-AAEF49325738}" srcOrd="1" destOrd="0" presId="urn:microsoft.com/office/officeart/2005/8/layout/orgChart1"/>
    <dgm:cxn modelId="{1264B371-1B1F-4B13-9FD1-6DB4A78A63B0}" type="presParOf" srcId="{BE2FE2F1-CE8D-411B-872B-AAEF49325738}" destId="{9973E5B4-4A6D-41C2-BEA5-8D0C35522EA4}" srcOrd="0" destOrd="0" presId="urn:microsoft.com/office/officeart/2005/8/layout/orgChart1"/>
    <dgm:cxn modelId="{40BE7E0F-0382-48C3-8E07-80324F1E4DD6}" type="presParOf" srcId="{9973E5B4-4A6D-41C2-BEA5-8D0C35522EA4}" destId="{067CE433-F920-45AF-9815-3B34D32661E6}" srcOrd="0" destOrd="0" presId="urn:microsoft.com/office/officeart/2005/8/layout/orgChart1"/>
    <dgm:cxn modelId="{4958D439-3057-4B40-926A-55C0AD407EAE}" type="presParOf" srcId="{9973E5B4-4A6D-41C2-BEA5-8D0C35522EA4}" destId="{254EEFB3-4CE2-4C62-8748-0365C51E75ED}" srcOrd="1" destOrd="0" presId="urn:microsoft.com/office/officeart/2005/8/layout/orgChart1"/>
    <dgm:cxn modelId="{94E32594-5485-4E96-AC6E-FBF5C6583577}" type="presParOf" srcId="{BE2FE2F1-CE8D-411B-872B-AAEF49325738}" destId="{E8D6A7AE-DA1A-44F3-92EF-19A46D2FD8DA}" srcOrd="1" destOrd="0" presId="urn:microsoft.com/office/officeart/2005/8/layout/orgChart1"/>
    <dgm:cxn modelId="{F6176F70-AA2D-4235-9127-C92456AE9789}" type="presParOf" srcId="{E8D6A7AE-DA1A-44F3-92EF-19A46D2FD8DA}" destId="{6AFC8ADC-13E9-4C3E-8AAF-4D1A930FE7DF}" srcOrd="0" destOrd="0" presId="urn:microsoft.com/office/officeart/2005/8/layout/orgChart1"/>
    <dgm:cxn modelId="{C835C8B8-42FA-4F42-9220-776B27331EE2}" type="presParOf" srcId="{E8D6A7AE-DA1A-44F3-92EF-19A46D2FD8DA}" destId="{F32E76A3-3CF3-4556-9591-BFC514DFC81B}" srcOrd="1" destOrd="0" presId="urn:microsoft.com/office/officeart/2005/8/layout/orgChart1"/>
    <dgm:cxn modelId="{A59449DF-FD17-47FC-8CB8-901EEB522D72}" type="presParOf" srcId="{F32E76A3-3CF3-4556-9591-BFC514DFC81B}" destId="{C1363FC7-DECF-4B8B-985D-044377DA3499}" srcOrd="0" destOrd="0" presId="urn:microsoft.com/office/officeart/2005/8/layout/orgChart1"/>
    <dgm:cxn modelId="{12D04C03-9D17-4E9B-A5A7-6A533C1F8849}" type="presParOf" srcId="{C1363FC7-DECF-4B8B-985D-044377DA3499}" destId="{BA4DEE75-08B7-4382-949E-17C7B74CEED4}" srcOrd="0" destOrd="0" presId="urn:microsoft.com/office/officeart/2005/8/layout/orgChart1"/>
    <dgm:cxn modelId="{98974D11-DB43-46B3-BBB8-A77D1BB29EF9}" type="presParOf" srcId="{C1363FC7-DECF-4B8B-985D-044377DA3499}" destId="{D5347E76-19E5-49FB-9348-A2521325BE27}" srcOrd="1" destOrd="0" presId="urn:microsoft.com/office/officeart/2005/8/layout/orgChart1"/>
    <dgm:cxn modelId="{DE6562DE-E4FA-4ADE-8BF4-5A612BC78919}" type="presParOf" srcId="{F32E76A3-3CF3-4556-9591-BFC514DFC81B}" destId="{EDA53B6F-DDC8-4805-8792-05CED2C0FDED}" srcOrd="1" destOrd="0" presId="urn:microsoft.com/office/officeart/2005/8/layout/orgChart1"/>
    <dgm:cxn modelId="{D76C0EA5-AF30-4219-A2FD-E42E1B6C3039}" type="presParOf" srcId="{F32E76A3-3CF3-4556-9591-BFC514DFC81B}" destId="{43D5F40C-A90C-4EFF-9159-EF274EC55AD5}" srcOrd="2" destOrd="0" presId="urn:microsoft.com/office/officeart/2005/8/layout/orgChart1"/>
    <dgm:cxn modelId="{D022EF39-87BE-4444-85A0-323963B94B6B}" type="presParOf" srcId="{E8D6A7AE-DA1A-44F3-92EF-19A46D2FD8DA}" destId="{63755F27-6248-40DE-9130-1F9F58086D90}" srcOrd="2" destOrd="0" presId="urn:microsoft.com/office/officeart/2005/8/layout/orgChart1"/>
    <dgm:cxn modelId="{A4F0D0E1-A5E3-4280-A9A5-041CCDE1C6F5}" type="presParOf" srcId="{E8D6A7AE-DA1A-44F3-92EF-19A46D2FD8DA}" destId="{2C806E45-6767-4B44-8594-D55291775174}" srcOrd="3" destOrd="0" presId="urn:microsoft.com/office/officeart/2005/8/layout/orgChart1"/>
    <dgm:cxn modelId="{A2AA3C40-E924-4DF1-9742-5377412A3DD3}" type="presParOf" srcId="{2C806E45-6767-4B44-8594-D55291775174}" destId="{F4642C90-513C-4BCF-A9A6-64AD9388EE67}" srcOrd="0" destOrd="0" presId="urn:microsoft.com/office/officeart/2005/8/layout/orgChart1"/>
    <dgm:cxn modelId="{0CE1258A-368B-4721-B09D-2A27F19DB6B3}" type="presParOf" srcId="{F4642C90-513C-4BCF-A9A6-64AD9388EE67}" destId="{69FB9478-C834-41B3-8833-49D61B6A757D}" srcOrd="0" destOrd="0" presId="urn:microsoft.com/office/officeart/2005/8/layout/orgChart1"/>
    <dgm:cxn modelId="{CF2758EC-8DF4-4F2F-B0FB-CA162C1E586D}" type="presParOf" srcId="{F4642C90-513C-4BCF-A9A6-64AD9388EE67}" destId="{9BD625B8-9324-46DD-B205-3DE3D3349E59}" srcOrd="1" destOrd="0" presId="urn:microsoft.com/office/officeart/2005/8/layout/orgChart1"/>
    <dgm:cxn modelId="{C4DB1B8B-C9CB-4927-A3AB-0AFD5DB0FBDB}" type="presParOf" srcId="{2C806E45-6767-4B44-8594-D55291775174}" destId="{FE341AF2-C52D-4834-A8AC-351CE4C026D2}" srcOrd="1" destOrd="0" presId="urn:microsoft.com/office/officeart/2005/8/layout/orgChart1"/>
    <dgm:cxn modelId="{995D71A2-C666-4999-96B1-007F86CB9661}" type="presParOf" srcId="{2C806E45-6767-4B44-8594-D55291775174}" destId="{62CF3FC9-F101-4568-BB41-98670D202032}" srcOrd="2" destOrd="0" presId="urn:microsoft.com/office/officeart/2005/8/layout/orgChart1"/>
    <dgm:cxn modelId="{7A2C57F6-6D95-4A38-A92F-757C08F7837A}" type="presParOf" srcId="{E8D6A7AE-DA1A-44F3-92EF-19A46D2FD8DA}" destId="{3FEBA226-8659-4D6F-8F29-8787A58311E2}" srcOrd="4" destOrd="0" presId="urn:microsoft.com/office/officeart/2005/8/layout/orgChart1"/>
    <dgm:cxn modelId="{52A52424-CD6F-45A8-88F3-479FA7EEDAAC}" type="presParOf" srcId="{E8D6A7AE-DA1A-44F3-92EF-19A46D2FD8DA}" destId="{8AB8F26C-147C-4BBF-B94F-8F234FD97BBD}" srcOrd="5" destOrd="0" presId="urn:microsoft.com/office/officeart/2005/8/layout/orgChart1"/>
    <dgm:cxn modelId="{A19D3DD5-B829-4FB2-BD88-6743A74A2F44}" type="presParOf" srcId="{8AB8F26C-147C-4BBF-B94F-8F234FD97BBD}" destId="{CFA41269-34D7-4FAE-8AFE-3939221A1440}" srcOrd="0" destOrd="0" presId="urn:microsoft.com/office/officeart/2005/8/layout/orgChart1"/>
    <dgm:cxn modelId="{B26EDA18-1CDF-434D-B9E4-7CDD8030DA42}" type="presParOf" srcId="{CFA41269-34D7-4FAE-8AFE-3939221A1440}" destId="{D53BDDD5-ED8F-496C-BCAA-E91BE526FF0E}" srcOrd="0" destOrd="0" presId="urn:microsoft.com/office/officeart/2005/8/layout/orgChart1"/>
    <dgm:cxn modelId="{F201588B-A49D-455D-8020-015826EF8807}" type="presParOf" srcId="{CFA41269-34D7-4FAE-8AFE-3939221A1440}" destId="{4AD99A85-32B2-42EB-A2A4-A0FF53D69DC5}" srcOrd="1" destOrd="0" presId="urn:microsoft.com/office/officeart/2005/8/layout/orgChart1"/>
    <dgm:cxn modelId="{2129BC94-97DC-4362-ABC1-CE967757BA38}" type="presParOf" srcId="{8AB8F26C-147C-4BBF-B94F-8F234FD97BBD}" destId="{BEB6F698-7370-47EB-A7A4-A0A80E5C8D71}" srcOrd="1" destOrd="0" presId="urn:microsoft.com/office/officeart/2005/8/layout/orgChart1"/>
    <dgm:cxn modelId="{B6DE18EF-8645-4676-8F28-27508D8EF95B}" type="presParOf" srcId="{8AB8F26C-147C-4BBF-B94F-8F234FD97BBD}" destId="{713156F2-5ECD-4C35-9AD3-68C89A1CDCB2}" srcOrd="2" destOrd="0" presId="urn:microsoft.com/office/officeart/2005/8/layout/orgChart1"/>
    <dgm:cxn modelId="{53605681-1B1F-4780-9B71-AE1834FB4214}" type="presParOf" srcId="{BE2FE2F1-CE8D-411B-872B-AAEF49325738}" destId="{04BDABF9-3B85-4220-A1A9-9E9690229C8E}" srcOrd="2" destOrd="0" presId="urn:microsoft.com/office/officeart/2005/8/layout/orgChart1"/>
    <dgm:cxn modelId="{FA78BE0D-549D-43DF-8A57-713548B943CB}" type="presParOf" srcId="{B4D98758-FA9D-4113-90C3-D85E0DB34890}" destId="{AAB71793-8803-4011-AECE-9A76A5249D66}" srcOrd="2" destOrd="0" presId="urn:microsoft.com/office/officeart/2005/8/layout/orgChart1"/>
    <dgm:cxn modelId="{25D95B2E-08EF-4975-A80D-5CE618AFC42B}" type="presParOf" srcId="{B4D98758-FA9D-4113-90C3-D85E0DB34890}" destId="{75C75847-E772-4C11-B673-593BEE298F9F}" srcOrd="3" destOrd="0" presId="urn:microsoft.com/office/officeart/2005/8/layout/orgChart1"/>
    <dgm:cxn modelId="{452AA53B-7FEB-46B6-A5D1-43F57DE4CC9C}" type="presParOf" srcId="{75C75847-E772-4C11-B673-593BEE298F9F}" destId="{986D1165-ACC2-411D-A09F-FCA11205612C}" srcOrd="0" destOrd="0" presId="urn:microsoft.com/office/officeart/2005/8/layout/orgChart1"/>
    <dgm:cxn modelId="{B2EA4644-735F-4BCD-82AF-9CC9CB861E62}" type="presParOf" srcId="{986D1165-ACC2-411D-A09F-FCA11205612C}" destId="{D054565A-C1F5-4827-8288-FBCC08A61961}" srcOrd="0" destOrd="0" presId="urn:microsoft.com/office/officeart/2005/8/layout/orgChart1"/>
    <dgm:cxn modelId="{6D494BB4-5820-4AB0-A983-F03A9A604A7D}" type="presParOf" srcId="{986D1165-ACC2-411D-A09F-FCA11205612C}" destId="{EAFF1BE7-F24E-4FA5-BC16-A36FD945298F}" srcOrd="1" destOrd="0" presId="urn:microsoft.com/office/officeart/2005/8/layout/orgChart1"/>
    <dgm:cxn modelId="{629B0D39-F4AB-4001-9FD4-ED64A081286A}" type="presParOf" srcId="{75C75847-E772-4C11-B673-593BEE298F9F}" destId="{BFB90BB2-A788-4567-97A8-3127B665284E}" srcOrd="1" destOrd="0" presId="urn:microsoft.com/office/officeart/2005/8/layout/orgChart1"/>
    <dgm:cxn modelId="{7305C0EA-EE1D-402A-9F12-2DDE6D6AB3C0}" type="presParOf" srcId="{BFB90BB2-A788-4567-97A8-3127B665284E}" destId="{DD08CBE0-4EE1-4223-9225-6E3A4C3CB587}" srcOrd="0" destOrd="0" presId="urn:microsoft.com/office/officeart/2005/8/layout/orgChart1"/>
    <dgm:cxn modelId="{4D40580A-7F29-4169-AB4C-C569BB26FCB2}" type="presParOf" srcId="{BFB90BB2-A788-4567-97A8-3127B665284E}" destId="{6D26F828-E3C9-4101-ABD8-BD33477B2B02}" srcOrd="1" destOrd="0" presId="urn:microsoft.com/office/officeart/2005/8/layout/orgChart1"/>
    <dgm:cxn modelId="{03E589EF-35A2-4FE4-8851-90CD5B90972C}" type="presParOf" srcId="{6D26F828-E3C9-4101-ABD8-BD33477B2B02}" destId="{50D8393B-EDB7-4D84-BC0C-3C5AC39BC9C2}" srcOrd="0" destOrd="0" presId="urn:microsoft.com/office/officeart/2005/8/layout/orgChart1"/>
    <dgm:cxn modelId="{78381768-C716-44F2-AB08-A996F4419670}" type="presParOf" srcId="{50D8393B-EDB7-4D84-BC0C-3C5AC39BC9C2}" destId="{E152C0E1-734A-49E7-AC24-FA7D2F994008}" srcOrd="0" destOrd="0" presId="urn:microsoft.com/office/officeart/2005/8/layout/orgChart1"/>
    <dgm:cxn modelId="{056EBD54-84CE-4004-A9EA-9E615817D786}" type="presParOf" srcId="{50D8393B-EDB7-4D84-BC0C-3C5AC39BC9C2}" destId="{FB3694E6-912C-4B2D-B351-04F3F1622E34}" srcOrd="1" destOrd="0" presId="urn:microsoft.com/office/officeart/2005/8/layout/orgChart1"/>
    <dgm:cxn modelId="{A1B1F91F-939B-44FE-B946-5F25D87C2F57}" type="presParOf" srcId="{6D26F828-E3C9-4101-ABD8-BD33477B2B02}" destId="{09CA1007-1E54-46AA-9513-F5A6D5408A46}" srcOrd="1" destOrd="0" presId="urn:microsoft.com/office/officeart/2005/8/layout/orgChart1"/>
    <dgm:cxn modelId="{55E552C8-330F-465C-9DA4-0DED34F5DA9B}" type="presParOf" srcId="{6D26F828-E3C9-4101-ABD8-BD33477B2B02}" destId="{8655AEB7-D003-4EFB-AB9E-060CECCA2A58}" srcOrd="2" destOrd="0" presId="urn:microsoft.com/office/officeart/2005/8/layout/orgChart1"/>
    <dgm:cxn modelId="{1DD351EA-9B81-4613-B689-E6BAF6448F19}" type="presParOf" srcId="{BFB90BB2-A788-4567-97A8-3127B665284E}" destId="{18967D9D-AA5A-4BF3-885D-7C33B56146A4}" srcOrd="2" destOrd="0" presId="urn:microsoft.com/office/officeart/2005/8/layout/orgChart1"/>
    <dgm:cxn modelId="{F52B7807-88DE-4A46-8E93-DC66E481E53A}" type="presParOf" srcId="{BFB90BB2-A788-4567-97A8-3127B665284E}" destId="{5A53D210-97B9-4768-B92C-85710CCC78DE}" srcOrd="3" destOrd="0" presId="urn:microsoft.com/office/officeart/2005/8/layout/orgChart1"/>
    <dgm:cxn modelId="{65E193DE-332A-435D-A6AE-1D7A62844560}" type="presParOf" srcId="{5A53D210-97B9-4768-B92C-85710CCC78DE}" destId="{8601E052-8529-424B-A0FD-CDC7359CFD41}" srcOrd="0" destOrd="0" presId="urn:microsoft.com/office/officeart/2005/8/layout/orgChart1"/>
    <dgm:cxn modelId="{D98B7FE1-D74A-4104-B2AF-75654DB16A14}" type="presParOf" srcId="{8601E052-8529-424B-A0FD-CDC7359CFD41}" destId="{58061734-F3A0-4AE2-BFDF-D2ABD383791F}" srcOrd="0" destOrd="0" presId="urn:microsoft.com/office/officeart/2005/8/layout/orgChart1"/>
    <dgm:cxn modelId="{E355769F-103A-4AA2-9EF2-2B01F24147BA}" type="presParOf" srcId="{8601E052-8529-424B-A0FD-CDC7359CFD41}" destId="{8D18F723-224C-436F-AD3D-877576BAC723}" srcOrd="1" destOrd="0" presId="urn:microsoft.com/office/officeart/2005/8/layout/orgChart1"/>
    <dgm:cxn modelId="{2C953086-7FA9-46F9-AFFA-32F689400A22}" type="presParOf" srcId="{5A53D210-97B9-4768-B92C-85710CCC78DE}" destId="{D6AAC4A6-E575-4521-8B13-31ABCAC622D5}" srcOrd="1" destOrd="0" presId="urn:microsoft.com/office/officeart/2005/8/layout/orgChart1"/>
    <dgm:cxn modelId="{B4393E23-5B45-427B-91B0-DCC03A669BA2}" type="presParOf" srcId="{5A53D210-97B9-4768-B92C-85710CCC78DE}" destId="{E7BB025C-C339-4035-BB09-3F6E3DCE2312}" srcOrd="2" destOrd="0" presId="urn:microsoft.com/office/officeart/2005/8/layout/orgChart1"/>
    <dgm:cxn modelId="{9C65B9AE-36DF-4AFB-8CA3-42DB23598388}" type="presParOf" srcId="{BFB90BB2-A788-4567-97A8-3127B665284E}" destId="{16CB7055-1532-44B1-A136-F7F5773020D9}" srcOrd="4" destOrd="0" presId="urn:microsoft.com/office/officeart/2005/8/layout/orgChart1"/>
    <dgm:cxn modelId="{B3ABC02A-2A3F-4F0E-990B-F9EE9743A8EC}" type="presParOf" srcId="{BFB90BB2-A788-4567-97A8-3127B665284E}" destId="{17CA8379-C34B-4A32-BBBC-D51624DD4A4E}" srcOrd="5" destOrd="0" presId="urn:microsoft.com/office/officeart/2005/8/layout/orgChart1"/>
    <dgm:cxn modelId="{1B31F06C-9DF4-49AA-AAFB-8ECBF686A531}" type="presParOf" srcId="{17CA8379-C34B-4A32-BBBC-D51624DD4A4E}" destId="{1B0FE9CC-3BF3-4DEA-9B1A-691FA94AD910}" srcOrd="0" destOrd="0" presId="urn:microsoft.com/office/officeart/2005/8/layout/orgChart1"/>
    <dgm:cxn modelId="{3C1D2551-3684-4F8D-9988-2F14596E67A3}" type="presParOf" srcId="{1B0FE9CC-3BF3-4DEA-9B1A-691FA94AD910}" destId="{81FDA8D4-D876-4CC4-A5E0-D30A8A356E2C}" srcOrd="0" destOrd="0" presId="urn:microsoft.com/office/officeart/2005/8/layout/orgChart1"/>
    <dgm:cxn modelId="{8D1E0F0B-7995-45D6-8528-F2C763001E14}" type="presParOf" srcId="{1B0FE9CC-3BF3-4DEA-9B1A-691FA94AD910}" destId="{72A8889E-79B6-46AA-88E4-DDC1D3D8774F}" srcOrd="1" destOrd="0" presId="urn:microsoft.com/office/officeart/2005/8/layout/orgChart1"/>
    <dgm:cxn modelId="{8608FBA1-4A93-4C4A-A4A9-828EDA4343F6}" type="presParOf" srcId="{17CA8379-C34B-4A32-BBBC-D51624DD4A4E}" destId="{8087E96B-904D-437D-8EAF-05479EF84601}" srcOrd="1" destOrd="0" presId="urn:microsoft.com/office/officeart/2005/8/layout/orgChart1"/>
    <dgm:cxn modelId="{3D92C499-E2A1-475B-A26A-C82A4D87E358}" type="presParOf" srcId="{17CA8379-C34B-4A32-BBBC-D51624DD4A4E}" destId="{DD717375-11AF-4405-8A46-F8D6F744D213}" srcOrd="2" destOrd="0" presId="urn:microsoft.com/office/officeart/2005/8/layout/orgChart1"/>
    <dgm:cxn modelId="{DAC13342-BEE2-4077-952D-99AE783F9BD3}" type="presParOf" srcId="{75C75847-E772-4C11-B673-593BEE298F9F}" destId="{E7DA6D0E-F7E8-408C-AE3F-0B37FD7E9072}" srcOrd="2" destOrd="0" presId="urn:microsoft.com/office/officeart/2005/8/layout/orgChart1"/>
    <dgm:cxn modelId="{E2B42C19-770D-48DB-A901-163C13B8DA53}" type="presParOf" srcId="{00A298C9-28AB-4486-810A-AA31EA23589F}" destId="{01233010-FE5D-4D96-8ADC-D639711AA5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AEF79-F12C-4096-B0FD-06FA9FEBD60F}">
      <dsp:nvSpPr>
        <dsp:cNvPr id="0" name=""/>
        <dsp:cNvSpPr/>
      </dsp:nvSpPr>
      <dsp:spPr>
        <a:xfrm>
          <a:off x="1307438" y="1819621"/>
          <a:ext cx="2221165" cy="481620"/>
        </a:xfrm>
        <a:custGeom>
          <a:avLst/>
          <a:gdLst/>
          <a:ahLst/>
          <a:cxnLst/>
          <a:rect l="0" t="0" r="0" b="0"/>
          <a:pathLst>
            <a:path>
              <a:moveTo>
                <a:pt x="2221165" y="0"/>
              </a:moveTo>
              <a:lnTo>
                <a:pt x="2221165" y="248880"/>
              </a:lnTo>
              <a:lnTo>
                <a:pt x="0" y="248880"/>
              </a:lnTo>
              <a:lnTo>
                <a:pt x="0" y="4816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F07DA-0737-4672-9599-5C83CE368179}">
      <dsp:nvSpPr>
        <dsp:cNvPr id="0" name=""/>
        <dsp:cNvSpPr/>
      </dsp:nvSpPr>
      <dsp:spPr>
        <a:xfrm>
          <a:off x="3528603" y="1819621"/>
          <a:ext cx="147859" cy="481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880"/>
              </a:lnTo>
              <a:lnTo>
                <a:pt x="147859" y="248880"/>
              </a:lnTo>
              <a:lnTo>
                <a:pt x="147859" y="4816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90057-E410-4C5A-B522-D04FFF98224C}">
      <dsp:nvSpPr>
        <dsp:cNvPr id="0" name=""/>
        <dsp:cNvSpPr/>
      </dsp:nvSpPr>
      <dsp:spPr>
        <a:xfrm>
          <a:off x="3528603" y="1819621"/>
          <a:ext cx="2749760" cy="481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880"/>
              </a:lnTo>
              <a:lnTo>
                <a:pt x="2749760" y="248880"/>
              </a:lnTo>
              <a:lnTo>
                <a:pt x="2749760" y="4816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A6C3AA-10ED-453F-BAEB-6928EBBA6416}">
      <dsp:nvSpPr>
        <dsp:cNvPr id="0" name=""/>
        <dsp:cNvSpPr/>
      </dsp:nvSpPr>
      <dsp:spPr>
        <a:xfrm>
          <a:off x="2565351" y="822162"/>
          <a:ext cx="1926505" cy="9974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40753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Council FOS Chair</a:t>
          </a:r>
        </a:p>
      </dsp:txBody>
      <dsp:txXfrm>
        <a:off x="2565351" y="822162"/>
        <a:ext cx="1926505" cy="997459"/>
      </dsp:txXfrm>
    </dsp:sp>
    <dsp:sp modelId="{F7B64C60-C666-48E6-BFBA-42E1741B3777}">
      <dsp:nvSpPr>
        <dsp:cNvPr id="0" name=""/>
        <dsp:cNvSpPr/>
      </dsp:nvSpPr>
      <dsp:spPr>
        <a:xfrm>
          <a:off x="2668758" y="1651833"/>
          <a:ext cx="1733854" cy="3324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5334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Keith Ross</a:t>
          </a:r>
        </a:p>
      </dsp:txBody>
      <dsp:txXfrm>
        <a:off x="2668758" y="1651833"/>
        <a:ext cx="1733854" cy="332486"/>
      </dsp:txXfrm>
    </dsp:sp>
    <dsp:sp modelId="{029F588F-BC63-4D0C-BDBA-9612F110BEE9}">
      <dsp:nvSpPr>
        <dsp:cNvPr id="0" name=""/>
        <dsp:cNvSpPr/>
      </dsp:nvSpPr>
      <dsp:spPr>
        <a:xfrm>
          <a:off x="5315111" y="2301242"/>
          <a:ext cx="1926505" cy="9974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40753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North Star</a:t>
          </a:r>
        </a:p>
      </dsp:txBody>
      <dsp:txXfrm>
        <a:off x="5315111" y="2301242"/>
        <a:ext cx="1926505" cy="997459"/>
      </dsp:txXfrm>
    </dsp:sp>
    <dsp:sp modelId="{C38EF638-55FD-48C2-BAD8-FE7E84E3EEC0}">
      <dsp:nvSpPr>
        <dsp:cNvPr id="0" name=""/>
        <dsp:cNvSpPr/>
      </dsp:nvSpPr>
      <dsp:spPr>
        <a:xfrm>
          <a:off x="5700406" y="2932096"/>
          <a:ext cx="1733854" cy="5653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Joe Rada</a:t>
          </a:r>
        </a:p>
      </dsp:txBody>
      <dsp:txXfrm>
        <a:off x="5700406" y="2932096"/>
        <a:ext cx="1733854" cy="565379"/>
      </dsp:txXfrm>
    </dsp:sp>
    <dsp:sp modelId="{6D62D431-1D3A-465C-A1C8-C8B8DAFCD4FB}">
      <dsp:nvSpPr>
        <dsp:cNvPr id="0" name=""/>
        <dsp:cNvSpPr/>
      </dsp:nvSpPr>
      <dsp:spPr>
        <a:xfrm>
          <a:off x="2713210" y="2301242"/>
          <a:ext cx="1926505" cy="9974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40753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Aptakisic</a:t>
          </a:r>
        </a:p>
      </dsp:txBody>
      <dsp:txXfrm>
        <a:off x="2713210" y="2301242"/>
        <a:ext cx="1926505" cy="997459"/>
      </dsp:txXfrm>
    </dsp:sp>
    <dsp:sp modelId="{E445D55F-00D9-4C83-81CD-EEF1388635D7}">
      <dsp:nvSpPr>
        <dsp:cNvPr id="0" name=""/>
        <dsp:cNvSpPr/>
      </dsp:nvSpPr>
      <dsp:spPr>
        <a:xfrm>
          <a:off x="3098511" y="2955457"/>
          <a:ext cx="1733854" cy="5756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Jonathan Grote</a:t>
          </a:r>
        </a:p>
      </dsp:txBody>
      <dsp:txXfrm>
        <a:off x="3098511" y="2955457"/>
        <a:ext cx="1733854" cy="575653"/>
      </dsp:txXfrm>
    </dsp:sp>
    <dsp:sp modelId="{4064AD7A-B83E-495A-A8AC-E12B45D11EF7}">
      <dsp:nvSpPr>
        <dsp:cNvPr id="0" name=""/>
        <dsp:cNvSpPr/>
      </dsp:nvSpPr>
      <dsp:spPr>
        <a:xfrm>
          <a:off x="344185" y="2301242"/>
          <a:ext cx="1926505" cy="9974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40753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Potawatomi</a:t>
          </a:r>
        </a:p>
      </dsp:txBody>
      <dsp:txXfrm>
        <a:off x="344185" y="2301242"/>
        <a:ext cx="1926505" cy="997459"/>
      </dsp:txXfrm>
    </dsp:sp>
    <dsp:sp modelId="{6840C895-AD60-4F75-AAFF-3B46E71692ED}">
      <dsp:nvSpPr>
        <dsp:cNvPr id="0" name=""/>
        <dsp:cNvSpPr/>
      </dsp:nvSpPr>
      <dsp:spPr>
        <a:xfrm>
          <a:off x="577084" y="3053533"/>
          <a:ext cx="1733854" cy="4709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John Phelan</a:t>
          </a:r>
        </a:p>
      </dsp:txBody>
      <dsp:txXfrm>
        <a:off x="577084" y="3053533"/>
        <a:ext cx="1733854" cy="4709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B7055-1532-44B1-A136-F7F5773020D9}">
      <dsp:nvSpPr>
        <dsp:cNvPr id="0" name=""/>
        <dsp:cNvSpPr/>
      </dsp:nvSpPr>
      <dsp:spPr>
        <a:xfrm>
          <a:off x="3128218" y="1214775"/>
          <a:ext cx="150409" cy="2597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7069"/>
              </a:lnTo>
              <a:lnTo>
                <a:pt x="150409" y="25970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1E853A-CA5D-4EEE-915F-5A974BB43C6C}">
      <dsp:nvSpPr>
        <dsp:cNvPr id="0" name=""/>
        <dsp:cNvSpPr/>
      </dsp:nvSpPr>
      <dsp:spPr>
        <a:xfrm>
          <a:off x="3128218" y="1214775"/>
          <a:ext cx="150409" cy="1885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5131"/>
              </a:lnTo>
              <a:lnTo>
                <a:pt x="150409" y="18851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967D9D-AA5A-4BF3-885D-7C33B56146A4}">
      <dsp:nvSpPr>
        <dsp:cNvPr id="0" name=""/>
        <dsp:cNvSpPr/>
      </dsp:nvSpPr>
      <dsp:spPr>
        <a:xfrm>
          <a:off x="3128218" y="1214775"/>
          <a:ext cx="150409" cy="1173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3193"/>
              </a:lnTo>
              <a:lnTo>
                <a:pt x="150409" y="11731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08CBE0-4EE1-4223-9225-6E3A4C3CB587}">
      <dsp:nvSpPr>
        <dsp:cNvPr id="0" name=""/>
        <dsp:cNvSpPr/>
      </dsp:nvSpPr>
      <dsp:spPr>
        <a:xfrm>
          <a:off x="3128218" y="1214775"/>
          <a:ext cx="150409" cy="461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255"/>
              </a:lnTo>
              <a:lnTo>
                <a:pt x="150409" y="4612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B71793-8803-4011-AECE-9A76A5249D66}">
      <dsp:nvSpPr>
        <dsp:cNvPr id="0" name=""/>
        <dsp:cNvSpPr/>
      </dsp:nvSpPr>
      <dsp:spPr>
        <a:xfrm>
          <a:off x="3288414" y="501364"/>
          <a:ext cx="240895" cy="212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759"/>
              </a:lnTo>
              <a:lnTo>
                <a:pt x="240895" y="106759"/>
              </a:lnTo>
              <a:lnTo>
                <a:pt x="240895" y="2120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EBA226-8659-4D6F-8F29-8787A58311E2}">
      <dsp:nvSpPr>
        <dsp:cNvPr id="0" name=""/>
        <dsp:cNvSpPr/>
      </dsp:nvSpPr>
      <dsp:spPr>
        <a:xfrm>
          <a:off x="1914915" y="1214775"/>
          <a:ext cx="150409" cy="1885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5131"/>
              </a:lnTo>
              <a:lnTo>
                <a:pt x="150409" y="18851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55F27-6248-40DE-9130-1F9F58086D90}">
      <dsp:nvSpPr>
        <dsp:cNvPr id="0" name=""/>
        <dsp:cNvSpPr/>
      </dsp:nvSpPr>
      <dsp:spPr>
        <a:xfrm>
          <a:off x="1914915" y="1214775"/>
          <a:ext cx="150409" cy="1173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3193"/>
              </a:lnTo>
              <a:lnTo>
                <a:pt x="150409" y="11731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FC8ADC-13E9-4C3E-8AAF-4D1A930FE7DF}">
      <dsp:nvSpPr>
        <dsp:cNvPr id="0" name=""/>
        <dsp:cNvSpPr/>
      </dsp:nvSpPr>
      <dsp:spPr>
        <a:xfrm>
          <a:off x="1914915" y="1214775"/>
          <a:ext cx="150409" cy="461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255"/>
              </a:lnTo>
              <a:lnTo>
                <a:pt x="150409" y="4612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DFE2B-7F44-4C5A-89DA-21B123BB03FD}">
      <dsp:nvSpPr>
        <dsp:cNvPr id="0" name=""/>
        <dsp:cNvSpPr/>
      </dsp:nvSpPr>
      <dsp:spPr>
        <a:xfrm>
          <a:off x="2316007" y="501364"/>
          <a:ext cx="972406" cy="212045"/>
        </a:xfrm>
        <a:custGeom>
          <a:avLst/>
          <a:gdLst/>
          <a:ahLst/>
          <a:cxnLst/>
          <a:rect l="0" t="0" r="0" b="0"/>
          <a:pathLst>
            <a:path>
              <a:moveTo>
                <a:pt x="972406" y="0"/>
              </a:moveTo>
              <a:lnTo>
                <a:pt x="972406" y="106759"/>
              </a:lnTo>
              <a:lnTo>
                <a:pt x="0" y="106759"/>
              </a:lnTo>
              <a:lnTo>
                <a:pt x="0" y="2120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10E3C-EC6B-4A6B-9287-E4D95710B3E7}">
      <dsp:nvSpPr>
        <dsp:cNvPr id="0" name=""/>
        <dsp:cNvSpPr/>
      </dsp:nvSpPr>
      <dsp:spPr>
        <a:xfrm>
          <a:off x="2787049" y="0"/>
          <a:ext cx="1002729" cy="501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NEIC FOS</a:t>
          </a:r>
        </a:p>
      </dsp:txBody>
      <dsp:txXfrm>
        <a:off x="2787049" y="0"/>
        <a:ext cx="1002729" cy="501364"/>
      </dsp:txXfrm>
    </dsp:sp>
    <dsp:sp modelId="{067CE433-F920-45AF-9815-3B34D32661E6}">
      <dsp:nvSpPr>
        <dsp:cNvPr id="0" name=""/>
        <dsp:cNvSpPr/>
      </dsp:nvSpPr>
      <dsp:spPr>
        <a:xfrm>
          <a:off x="1814642" y="713410"/>
          <a:ext cx="1002729" cy="501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Board </a:t>
          </a:r>
        </a:p>
      </dsp:txBody>
      <dsp:txXfrm>
        <a:off x="1814642" y="713410"/>
        <a:ext cx="1002729" cy="501364"/>
      </dsp:txXfrm>
    </dsp:sp>
    <dsp:sp modelId="{BA4DEE75-08B7-4382-949E-17C7B74CEED4}">
      <dsp:nvSpPr>
        <dsp:cNvPr id="0" name=""/>
        <dsp:cNvSpPr/>
      </dsp:nvSpPr>
      <dsp:spPr>
        <a:xfrm>
          <a:off x="2065325" y="1425348"/>
          <a:ext cx="1002729" cy="501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Board Members</a:t>
          </a:r>
        </a:p>
      </dsp:txBody>
      <dsp:txXfrm>
        <a:off x="2065325" y="1425348"/>
        <a:ext cx="1002729" cy="501364"/>
      </dsp:txXfrm>
    </dsp:sp>
    <dsp:sp modelId="{69FB9478-C834-41B3-8833-49D61B6A757D}">
      <dsp:nvSpPr>
        <dsp:cNvPr id="0" name=""/>
        <dsp:cNvSpPr/>
      </dsp:nvSpPr>
      <dsp:spPr>
        <a:xfrm>
          <a:off x="2065325" y="2137286"/>
          <a:ext cx="1002729" cy="501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Advisory Board</a:t>
          </a:r>
        </a:p>
      </dsp:txBody>
      <dsp:txXfrm>
        <a:off x="2065325" y="2137286"/>
        <a:ext cx="1002729" cy="501364"/>
      </dsp:txXfrm>
    </dsp:sp>
    <dsp:sp modelId="{D53BDDD5-ED8F-496C-BCAA-E91BE526FF0E}">
      <dsp:nvSpPr>
        <dsp:cNvPr id="0" name=""/>
        <dsp:cNvSpPr/>
      </dsp:nvSpPr>
      <dsp:spPr>
        <a:xfrm>
          <a:off x="2065325" y="2849224"/>
          <a:ext cx="1002729" cy="501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Friends of the Board</a:t>
          </a:r>
        </a:p>
      </dsp:txBody>
      <dsp:txXfrm>
        <a:off x="2065325" y="2849224"/>
        <a:ext cx="1002729" cy="501364"/>
      </dsp:txXfrm>
    </dsp:sp>
    <dsp:sp modelId="{D054565A-C1F5-4827-8288-FBCC08A61961}">
      <dsp:nvSpPr>
        <dsp:cNvPr id="0" name=""/>
        <dsp:cNvSpPr/>
      </dsp:nvSpPr>
      <dsp:spPr>
        <a:xfrm>
          <a:off x="3027945" y="713410"/>
          <a:ext cx="1002729" cy="501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District Campaigns</a:t>
          </a:r>
        </a:p>
      </dsp:txBody>
      <dsp:txXfrm>
        <a:off x="3027945" y="713410"/>
        <a:ext cx="1002729" cy="501364"/>
      </dsp:txXfrm>
    </dsp:sp>
    <dsp:sp modelId="{E152C0E1-734A-49E7-AC24-FA7D2F994008}">
      <dsp:nvSpPr>
        <dsp:cNvPr id="0" name=""/>
        <dsp:cNvSpPr/>
      </dsp:nvSpPr>
      <dsp:spPr>
        <a:xfrm>
          <a:off x="3278627" y="1425348"/>
          <a:ext cx="1002729" cy="501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Family</a:t>
          </a:r>
        </a:p>
      </dsp:txBody>
      <dsp:txXfrm>
        <a:off x="3278627" y="1425348"/>
        <a:ext cx="1002729" cy="501364"/>
      </dsp:txXfrm>
    </dsp:sp>
    <dsp:sp modelId="{58061734-F3A0-4AE2-BFDF-D2ABD383791F}">
      <dsp:nvSpPr>
        <dsp:cNvPr id="0" name=""/>
        <dsp:cNvSpPr/>
      </dsp:nvSpPr>
      <dsp:spPr>
        <a:xfrm>
          <a:off x="3278627" y="2137286"/>
          <a:ext cx="1002729" cy="501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Community</a:t>
          </a:r>
        </a:p>
      </dsp:txBody>
      <dsp:txXfrm>
        <a:off x="3278627" y="2137286"/>
        <a:ext cx="1002729" cy="501364"/>
      </dsp:txXfrm>
    </dsp:sp>
    <dsp:sp modelId="{BEF5CC19-BE69-4091-BB47-FE068B2CD469}">
      <dsp:nvSpPr>
        <dsp:cNvPr id="0" name=""/>
        <dsp:cNvSpPr/>
      </dsp:nvSpPr>
      <dsp:spPr>
        <a:xfrm>
          <a:off x="3278627" y="2849224"/>
          <a:ext cx="1002729" cy="501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Leadership</a:t>
          </a:r>
        </a:p>
      </dsp:txBody>
      <dsp:txXfrm>
        <a:off x="3278627" y="2849224"/>
        <a:ext cx="1002729" cy="501364"/>
      </dsp:txXfrm>
    </dsp:sp>
    <dsp:sp modelId="{81FDA8D4-D876-4CC4-A5E0-D30A8A356E2C}">
      <dsp:nvSpPr>
        <dsp:cNvPr id="0" name=""/>
        <dsp:cNvSpPr/>
      </dsp:nvSpPr>
      <dsp:spPr>
        <a:xfrm>
          <a:off x="3278627" y="3561162"/>
          <a:ext cx="1002729" cy="501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Matching</a:t>
          </a:r>
        </a:p>
      </dsp:txBody>
      <dsp:txXfrm>
        <a:off x="3278627" y="3561162"/>
        <a:ext cx="1002729" cy="5013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B7055-1532-44B1-A136-F7F5773020D9}">
      <dsp:nvSpPr>
        <dsp:cNvPr id="0" name=""/>
        <dsp:cNvSpPr/>
      </dsp:nvSpPr>
      <dsp:spPr>
        <a:xfrm>
          <a:off x="3145333" y="1472331"/>
          <a:ext cx="182500" cy="2287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7339"/>
              </a:lnTo>
              <a:lnTo>
                <a:pt x="182500" y="22873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967D9D-AA5A-4BF3-885D-7C33B56146A4}">
      <dsp:nvSpPr>
        <dsp:cNvPr id="0" name=""/>
        <dsp:cNvSpPr/>
      </dsp:nvSpPr>
      <dsp:spPr>
        <a:xfrm>
          <a:off x="3145333" y="1472331"/>
          <a:ext cx="182500" cy="1423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3503"/>
              </a:lnTo>
              <a:lnTo>
                <a:pt x="182500" y="14235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08CBE0-4EE1-4223-9225-6E3A4C3CB587}">
      <dsp:nvSpPr>
        <dsp:cNvPr id="0" name=""/>
        <dsp:cNvSpPr/>
      </dsp:nvSpPr>
      <dsp:spPr>
        <a:xfrm>
          <a:off x="3145333" y="1472331"/>
          <a:ext cx="182500" cy="559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668"/>
              </a:lnTo>
              <a:lnTo>
                <a:pt x="182500" y="5596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B71793-8803-4011-AECE-9A76A5249D66}">
      <dsp:nvSpPr>
        <dsp:cNvPr id="0" name=""/>
        <dsp:cNvSpPr/>
      </dsp:nvSpPr>
      <dsp:spPr>
        <a:xfrm>
          <a:off x="3339708" y="608334"/>
          <a:ext cx="292292" cy="255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911"/>
              </a:lnTo>
              <a:lnTo>
                <a:pt x="292292" y="127911"/>
              </a:lnTo>
              <a:lnTo>
                <a:pt x="292292" y="2556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EBA226-8659-4D6F-8F29-8787A58311E2}">
      <dsp:nvSpPr>
        <dsp:cNvPr id="0" name=""/>
        <dsp:cNvSpPr/>
      </dsp:nvSpPr>
      <dsp:spPr>
        <a:xfrm>
          <a:off x="1673162" y="1472331"/>
          <a:ext cx="182500" cy="2287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7339"/>
              </a:lnTo>
              <a:lnTo>
                <a:pt x="182500" y="22873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55F27-6248-40DE-9130-1F9F58086D90}">
      <dsp:nvSpPr>
        <dsp:cNvPr id="0" name=""/>
        <dsp:cNvSpPr/>
      </dsp:nvSpPr>
      <dsp:spPr>
        <a:xfrm>
          <a:off x="1673162" y="1472331"/>
          <a:ext cx="182500" cy="1423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3503"/>
              </a:lnTo>
              <a:lnTo>
                <a:pt x="182500" y="14235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FC8ADC-13E9-4C3E-8AAF-4D1A930FE7DF}">
      <dsp:nvSpPr>
        <dsp:cNvPr id="0" name=""/>
        <dsp:cNvSpPr/>
      </dsp:nvSpPr>
      <dsp:spPr>
        <a:xfrm>
          <a:off x="1673162" y="1472331"/>
          <a:ext cx="182500" cy="559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668"/>
              </a:lnTo>
              <a:lnTo>
                <a:pt x="182500" y="5596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DFE2B-7F44-4C5A-89DA-21B123BB03FD}">
      <dsp:nvSpPr>
        <dsp:cNvPr id="0" name=""/>
        <dsp:cNvSpPr/>
      </dsp:nvSpPr>
      <dsp:spPr>
        <a:xfrm>
          <a:off x="2159830" y="608334"/>
          <a:ext cx="1179877" cy="255661"/>
        </a:xfrm>
        <a:custGeom>
          <a:avLst/>
          <a:gdLst/>
          <a:ahLst/>
          <a:cxnLst/>
          <a:rect l="0" t="0" r="0" b="0"/>
          <a:pathLst>
            <a:path>
              <a:moveTo>
                <a:pt x="1179877" y="0"/>
              </a:moveTo>
              <a:lnTo>
                <a:pt x="1179877" y="127911"/>
              </a:lnTo>
              <a:lnTo>
                <a:pt x="0" y="127911"/>
              </a:lnTo>
              <a:lnTo>
                <a:pt x="0" y="2556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10E3C-EC6B-4A6B-9287-E4D95710B3E7}">
      <dsp:nvSpPr>
        <dsp:cNvPr id="0" name=""/>
        <dsp:cNvSpPr/>
      </dsp:nvSpPr>
      <dsp:spPr>
        <a:xfrm>
          <a:off x="2731373" y="0"/>
          <a:ext cx="1216669" cy="608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NEIC FOS</a:t>
          </a:r>
        </a:p>
      </dsp:txBody>
      <dsp:txXfrm>
        <a:off x="2731373" y="0"/>
        <a:ext cx="1216669" cy="608334"/>
      </dsp:txXfrm>
    </dsp:sp>
    <dsp:sp modelId="{067CE433-F920-45AF-9815-3B34D32661E6}">
      <dsp:nvSpPr>
        <dsp:cNvPr id="0" name=""/>
        <dsp:cNvSpPr/>
      </dsp:nvSpPr>
      <dsp:spPr>
        <a:xfrm>
          <a:off x="1551495" y="863996"/>
          <a:ext cx="1216669" cy="608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Board </a:t>
          </a:r>
        </a:p>
      </dsp:txBody>
      <dsp:txXfrm>
        <a:off x="1551495" y="863996"/>
        <a:ext cx="1216669" cy="608334"/>
      </dsp:txXfrm>
    </dsp:sp>
    <dsp:sp modelId="{BA4DEE75-08B7-4382-949E-17C7B74CEED4}">
      <dsp:nvSpPr>
        <dsp:cNvPr id="0" name=""/>
        <dsp:cNvSpPr/>
      </dsp:nvSpPr>
      <dsp:spPr>
        <a:xfrm>
          <a:off x="1855663" y="1727832"/>
          <a:ext cx="1216669" cy="608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Board Members</a:t>
          </a:r>
        </a:p>
      </dsp:txBody>
      <dsp:txXfrm>
        <a:off x="1855663" y="1727832"/>
        <a:ext cx="1216669" cy="608334"/>
      </dsp:txXfrm>
    </dsp:sp>
    <dsp:sp modelId="{69FB9478-C834-41B3-8833-49D61B6A757D}">
      <dsp:nvSpPr>
        <dsp:cNvPr id="0" name=""/>
        <dsp:cNvSpPr/>
      </dsp:nvSpPr>
      <dsp:spPr>
        <a:xfrm>
          <a:off x="1855663" y="2591668"/>
          <a:ext cx="1216669" cy="608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Advisory Board</a:t>
          </a:r>
        </a:p>
      </dsp:txBody>
      <dsp:txXfrm>
        <a:off x="1855663" y="2591668"/>
        <a:ext cx="1216669" cy="608334"/>
      </dsp:txXfrm>
    </dsp:sp>
    <dsp:sp modelId="{D53BDDD5-ED8F-496C-BCAA-E91BE526FF0E}">
      <dsp:nvSpPr>
        <dsp:cNvPr id="0" name=""/>
        <dsp:cNvSpPr/>
      </dsp:nvSpPr>
      <dsp:spPr>
        <a:xfrm>
          <a:off x="1855663" y="3455503"/>
          <a:ext cx="1216669" cy="608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Friends of the Board</a:t>
          </a:r>
        </a:p>
      </dsp:txBody>
      <dsp:txXfrm>
        <a:off x="1855663" y="3455503"/>
        <a:ext cx="1216669" cy="608334"/>
      </dsp:txXfrm>
    </dsp:sp>
    <dsp:sp modelId="{D054565A-C1F5-4827-8288-FBCC08A61961}">
      <dsp:nvSpPr>
        <dsp:cNvPr id="0" name=""/>
        <dsp:cNvSpPr/>
      </dsp:nvSpPr>
      <dsp:spPr>
        <a:xfrm>
          <a:off x="3023666" y="863996"/>
          <a:ext cx="1216669" cy="608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District Campaigns</a:t>
          </a:r>
        </a:p>
      </dsp:txBody>
      <dsp:txXfrm>
        <a:off x="3023666" y="863996"/>
        <a:ext cx="1216669" cy="608334"/>
      </dsp:txXfrm>
    </dsp:sp>
    <dsp:sp modelId="{E152C0E1-734A-49E7-AC24-FA7D2F994008}">
      <dsp:nvSpPr>
        <dsp:cNvPr id="0" name=""/>
        <dsp:cNvSpPr/>
      </dsp:nvSpPr>
      <dsp:spPr>
        <a:xfrm>
          <a:off x="3327834" y="1727832"/>
          <a:ext cx="1216669" cy="608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Family</a:t>
          </a:r>
        </a:p>
      </dsp:txBody>
      <dsp:txXfrm>
        <a:off x="3327834" y="1727832"/>
        <a:ext cx="1216669" cy="608334"/>
      </dsp:txXfrm>
    </dsp:sp>
    <dsp:sp modelId="{58061734-F3A0-4AE2-BFDF-D2ABD383791F}">
      <dsp:nvSpPr>
        <dsp:cNvPr id="0" name=""/>
        <dsp:cNvSpPr/>
      </dsp:nvSpPr>
      <dsp:spPr>
        <a:xfrm>
          <a:off x="3327834" y="2591668"/>
          <a:ext cx="1216669" cy="608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Community</a:t>
          </a:r>
        </a:p>
      </dsp:txBody>
      <dsp:txXfrm>
        <a:off x="3327834" y="2591668"/>
        <a:ext cx="1216669" cy="608334"/>
      </dsp:txXfrm>
    </dsp:sp>
    <dsp:sp modelId="{81FDA8D4-D876-4CC4-A5E0-D30A8A356E2C}">
      <dsp:nvSpPr>
        <dsp:cNvPr id="0" name=""/>
        <dsp:cNvSpPr/>
      </dsp:nvSpPr>
      <dsp:spPr>
        <a:xfrm>
          <a:off x="3327834" y="3455503"/>
          <a:ext cx="1216669" cy="608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Matching</a:t>
          </a:r>
        </a:p>
      </dsp:txBody>
      <dsp:txXfrm>
        <a:off x="3327834" y="3455503"/>
        <a:ext cx="1216669" cy="608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583" cy="480388"/>
          </a:xfrm>
          <a:prstGeom prst="rect">
            <a:avLst/>
          </a:prstGeom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3" y="0"/>
            <a:ext cx="3170583" cy="480388"/>
          </a:xfrm>
          <a:prstGeom prst="rect">
            <a:avLst/>
          </a:prstGeom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C1A3E510-F8A5-41B5-B299-18C55AF86946}" type="datetime1">
              <a:rPr lang="en-US"/>
              <a:pPr>
                <a:defRPr/>
              </a:pPr>
              <a:t>12/21/2018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173"/>
            <a:ext cx="3170583" cy="480388"/>
          </a:xfrm>
          <a:prstGeom prst="rect">
            <a:avLst/>
          </a:prstGeom>
        </p:spPr>
        <p:txBody>
          <a:bodyPr vert="horz" wrap="square" lIns="96639" tIns="48320" rIns="96639" bIns="483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3" y="9119173"/>
            <a:ext cx="3170583" cy="480388"/>
          </a:xfrm>
          <a:prstGeom prst="rect">
            <a:avLst/>
          </a:prstGeom>
        </p:spPr>
        <p:txBody>
          <a:bodyPr vert="horz" wrap="square" lIns="96639" tIns="48320" rIns="96639" bIns="483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E1975FB-9961-4F58-AFCC-9CA07594046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583" cy="480388"/>
          </a:xfrm>
          <a:prstGeom prst="rect">
            <a:avLst/>
          </a:prstGeom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3" y="0"/>
            <a:ext cx="3170583" cy="480388"/>
          </a:xfrm>
          <a:prstGeom prst="rect">
            <a:avLst/>
          </a:prstGeom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6F889BEC-A8F9-43EE-A915-3A3959C4A12F}" type="datetime1">
              <a:rPr lang="en-US"/>
              <a:pPr>
                <a:defRPr/>
              </a:pPr>
              <a:t>12/21/2018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39" tIns="48320" rIns="96639" bIns="483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4" y="4561227"/>
            <a:ext cx="5850835" cy="4320213"/>
          </a:xfrm>
          <a:prstGeom prst="rect">
            <a:avLst/>
          </a:prstGeom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173"/>
            <a:ext cx="3170583" cy="480388"/>
          </a:xfrm>
          <a:prstGeom prst="rect">
            <a:avLst/>
          </a:prstGeom>
        </p:spPr>
        <p:txBody>
          <a:bodyPr vert="horz" wrap="square" lIns="96639" tIns="48320" rIns="96639" bIns="483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3" y="9119173"/>
            <a:ext cx="3170583" cy="480388"/>
          </a:xfrm>
          <a:prstGeom prst="rect">
            <a:avLst/>
          </a:prstGeom>
        </p:spPr>
        <p:txBody>
          <a:bodyPr vert="horz" wrap="square" lIns="96639" tIns="48320" rIns="96639" bIns="483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FA2CC0D-A062-4C10-97E3-E6051A03D79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8" charset="-128"/>
        <a:cs typeface="ヒラギノ角ゴ Pro W3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8" charset="-128"/>
        <a:cs typeface="ヒラギノ角ゴ Pro W3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8" charset="-128"/>
        <a:cs typeface="ヒラギノ角ゴ Pro W3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8" charset="-128"/>
        <a:cs typeface="ヒラギノ角ゴ Pro W3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8" charset="-128"/>
        <a:cs typeface="ヒラギノ角ゴ Pro W3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ヒラギノ角ゴ Pro W3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83722" indent="-30130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206865" indent="-2403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90929" indent="-2403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173344" indent="-2403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647528" indent="-240385" defTabSz="4741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3121712" indent="-240385" defTabSz="4741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595896" indent="-240385" defTabSz="4741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4070080" indent="-240385" defTabSz="4741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5497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NewGraphicStandardRE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2146300"/>
            <a:ext cx="1096962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742599" y="1650331"/>
            <a:ext cx="4755880" cy="21102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BOY SCOUTS OF AMERICA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2E4B3-C0DC-42DE-9D67-BA95ECBA9F2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BF507-91FC-4488-9723-D1B8D073B045}" type="datetime1">
              <a:rPr lang="en-US"/>
              <a:pPr>
                <a:defRPr/>
              </a:pPr>
              <a:t>12/21/2018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45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NewGraphicStandardRE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34963"/>
            <a:ext cx="957263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BOY SCOUTS OF AMERICA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ACCC-7A36-4875-AE25-1839A651A8D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884B7-48CE-4FEC-A42D-158C163D1140}" type="datetime1">
              <a:rPr lang="en-US"/>
              <a:pPr>
                <a:defRPr/>
              </a:pPr>
              <a:t>12/21/2018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241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DL_4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6E32D-486F-4942-B66C-8F2B9426CEDB}" type="datetime1">
              <a:rPr lang="en-US"/>
              <a:pPr>
                <a:defRPr/>
              </a:pPr>
              <a:t>12/21/2018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BOY SCOUTS OF AMERICA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CB9FE-5336-4A6A-BEA0-3884C61235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928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FDL_4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60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1937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960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1937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2BCA3-9291-49D7-90CB-D3A6CF7D31BF}" type="datetime1">
              <a:rPr lang="en-US"/>
              <a:pPr>
                <a:defRPr/>
              </a:pPr>
              <a:t>12/21/2018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BOY SCOUTS OF AMERICA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BEAF3-94F9-45CB-9696-B6559A629EF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8880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DL_4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28613"/>
            <a:ext cx="10033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DEDD5-A5B4-4CB0-BE28-FD7840405C71}" type="datetime1">
              <a:rPr lang="en-US"/>
              <a:pPr>
                <a:defRPr/>
              </a:pPr>
              <a:t>12/21/2018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BOY SCOUTS OF AMERICA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2CE90-E726-4DF6-AB43-5B1DEA3AB7B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1823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DF569-9243-45AE-8269-9F8F0A060CDA}" type="datetime1">
              <a:rPr lang="en-US"/>
              <a:pPr>
                <a:defRPr/>
              </a:pPr>
              <a:t>12/21/2018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BOY SCOUTS OF AMERICA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01EAD-0EB8-4814-B458-25421A43E1C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9217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6350" y="65087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13230-15AA-443C-8C83-09855246A623}" type="datetime1">
              <a:rPr lang="en-US"/>
              <a:pPr>
                <a:defRPr/>
              </a:pPr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BOY SCOUTS OF AMERICA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32414-56AD-4569-A65C-CD1179E9AD6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1219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StatineryFolioREV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5983288"/>
            <a:ext cx="927258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566863" y="274638"/>
            <a:ext cx="70437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25" y="65087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95B3D7"/>
                </a:solidFill>
                <a:latin typeface="Helvetica" pitchFamily="-128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BOY SCOUTS OF AMERICA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08750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95B3D7"/>
                </a:solidFill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DAB5CA7E-5AA9-4907-AFF5-790BB63DB01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22725" y="6508750"/>
            <a:ext cx="1727200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95B3D7"/>
                </a:solidFill>
                <a:latin typeface="Helvetica" pitchFamily="-128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fld id="{DB23FFB1-07C5-47C7-8A37-67D94698CF59}" type="datetime1">
              <a:rPr lang="en-US"/>
              <a:pPr>
                <a:defRPr/>
              </a:pPr>
              <a:t>12/21/2018</a:t>
            </a:fld>
            <a:endParaRPr lang="en-US" dirty="0"/>
          </a:p>
        </p:txBody>
      </p:sp>
      <p:pic>
        <p:nvPicPr>
          <p:cNvPr id="1032" name="Picture 10" descr="Prepared_For_LifeREV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6229350"/>
            <a:ext cx="1074737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ヒラギノ角ゴ Pro W3" pitchFamily="-128" charset="-128"/>
          <a:cs typeface="ヒラギノ角ゴ Pro W3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28" charset="0"/>
          <a:ea typeface="ヒラギノ角ゴ Pro W3" pitchFamily="-128" charset="-128"/>
          <a:cs typeface="ヒラギノ角ゴ Pro W3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28" charset="0"/>
          <a:ea typeface="ヒラギノ角ゴ Pro W3" pitchFamily="-128" charset="-128"/>
          <a:cs typeface="ヒラギノ角ゴ Pro W3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28" charset="0"/>
          <a:ea typeface="ヒラギノ角ゴ Pro W3" pitchFamily="-128" charset="-128"/>
          <a:cs typeface="ヒラギノ角ゴ Pro W3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28" charset="0"/>
          <a:ea typeface="ヒラギノ角ゴ Pro W3" pitchFamily="-128" charset="-128"/>
          <a:cs typeface="ヒラギノ角ゴ Pro W3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28" charset="0"/>
          <a:ea typeface="ヒラギノ角ゴ Pro W3" pitchFamily="-12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28" charset="0"/>
          <a:ea typeface="ヒラギノ角ゴ Pro W3" pitchFamily="-12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28" charset="0"/>
          <a:ea typeface="ヒラギノ角ゴ Pro W3" pitchFamily="-12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28" charset="0"/>
          <a:ea typeface="ヒラギノ角ゴ Pro W3" pitchFamily="-12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bg1"/>
          </a:solidFill>
          <a:latin typeface="Helvetica"/>
          <a:ea typeface="ヒラギノ角ゴ Pro W3" pitchFamily="-128" charset="-128"/>
          <a:cs typeface="ヒラギノ角ゴ Pro W3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Helvetica"/>
          <a:ea typeface="ヒラギノ角ゴ Pro W3" pitchFamily="-128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Helvetica"/>
          <a:ea typeface="ヒラギノ角ゴ Pro W3" pitchFamily="-128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b="1" i="1" kern="1200">
          <a:solidFill>
            <a:schemeClr val="bg1"/>
          </a:solidFill>
          <a:latin typeface="Helvetica"/>
          <a:ea typeface="ヒラギノ角ゴ Pro W3" pitchFamily="-128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i="1" kern="1200">
          <a:solidFill>
            <a:schemeClr val="bg1"/>
          </a:solidFill>
          <a:latin typeface="Helvetica"/>
          <a:ea typeface="ヒラギノ角ゴ Pro W3" pitchFamily="-128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13825" y="2037464"/>
            <a:ext cx="7883099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ucida Grande" pitchFamily="-128" charset="0"/>
                <a:ea typeface="ヒラギノ角ゴ Pro W3" pitchFamily="-128" charset="-128"/>
                <a:cs typeface="+mn-cs"/>
              </a:rPr>
              <a:t>Family FOS Presenter Training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CABFDE-DFFF-4440-9D83-96C19070BBF9}"/>
              </a:ext>
            </a:extLst>
          </p:cNvPr>
          <p:cNvSpPr txBox="1"/>
          <p:nvPr/>
        </p:nvSpPr>
        <p:spPr>
          <a:xfrm>
            <a:off x="1678532" y="2820733"/>
            <a:ext cx="5753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Thank you for volunteering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for the 2019 FOS Campaign</a:t>
            </a:r>
          </a:p>
        </p:txBody>
      </p:sp>
    </p:spTree>
    <p:extLst>
      <p:ext uri="{BB962C8B-B14F-4D97-AF65-F5344CB8AC3E}">
        <p14:creationId xmlns:p14="http://schemas.microsoft.com/office/powerpoint/2010/main" val="368160127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3EB0B-F3F5-4E68-A83E-EAB735FDC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Goals - Recognition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7BF260-3120-484F-AE20-563B6479D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49C61F7-29C3-4BBE-B147-D0F7879DC3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085516"/>
              </p:ext>
            </p:extLst>
          </p:nvPr>
        </p:nvGraphicFramePr>
        <p:xfrm>
          <a:off x="765161" y="1759544"/>
          <a:ext cx="7613677" cy="3869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095">
                  <a:extLst>
                    <a:ext uri="{9D8B030D-6E8A-4147-A177-3AD203B41FA5}">
                      <a16:colId xmlns:a16="http://schemas.microsoft.com/office/drawing/2014/main" val="2157828077"/>
                    </a:ext>
                  </a:extLst>
                </a:gridCol>
                <a:gridCol w="4267687">
                  <a:extLst>
                    <a:ext uri="{9D8B030D-6E8A-4147-A177-3AD203B41FA5}">
                      <a16:colId xmlns:a16="http://schemas.microsoft.com/office/drawing/2014/main" val="3406248308"/>
                    </a:ext>
                  </a:extLst>
                </a:gridCol>
                <a:gridCol w="850789">
                  <a:extLst>
                    <a:ext uri="{9D8B030D-6E8A-4147-A177-3AD203B41FA5}">
                      <a16:colId xmlns:a16="http://schemas.microsoft.com/office/drawing/2014/main" val="4028438981"/>
                    </a:ext>
                  </a:extLst>
                </a:gridCol>
                <a:gridCol w="1477106">
                  <a:extLst>
                    <a:ext uri="{9D8B030D-6E8A-4147-A177-3AD203B41FA5}">
                      <a16:colId xmlns:a16="http://schemas.microsoft.com/office/drawing/2014/main" val="2603496457"/>
                    </a:ext>
                  </a:extLst>
                </a:gridCol>
              </a:tblGrid>
              <a:tr h="88279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Deadline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Scout Bucks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Free Rank until May 15, 2020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115991"/>
                  </a:ext>
                </a:extLst>
              </a:tr>
              <a:tr h="11476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Day of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 with a goal exceeding $8,000 raises its goal by May 1</a:t>
                      </a:r>
                      <a:r>
                        <a:rPr lang="en-US" sz="18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2914525"/>
                  </a:ext>
                </a:extLst>
              </a:tr>
              <a:tr h="88279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Silver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 raises goal within 30 days of presentation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9328157"/>
                  </a:ext>
                </a:extLst>
              </a:tr>
              <a:tr h="9249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Bronze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 raises goal by April 30, 2019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740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575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9E8A4-2A3D-462B-AF3A-4FD69B9FB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863" y="274638"/>
            <a:ext cx="7043737" cy="1143000"/>
          </a:xfrm>
        </p:spPr>
        <p:txBody>
          <a:bodyPr/>
          <a:lstStyle/>
          <a:p>
            <a:r>
              <a:rPr lang="en-US" dirty="0"/>
              <a:t>The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D36219-24DE-4C5E-98B4-2A448AF3C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B60A8C8-7E6F-4D0F-8F74-06E8DA47E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11246"/>
              </p:ext>
            </p:extLst>
          </p:nvPr>
        </p:nvGraphicFramePr>
        <p:xfrm>
          <a:off x="202401" y="1417638"/>
          <a:ext cx="8690774" cy="4420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750">
                  <a:extLst>
                    <a:ext uri="{9D8B030D-6E8A-4147-A177-3AD203B41FA5}">
                      <a16:colId xmlns:a16="http://schemas.microsoft.com/office/drawing/2014/main" val="3370050211"/>
                    </a:ext>
                  </a:extLst>
                </a:gridCol>
                <a:gridCol w="5461117">
                  <a:extLst>
                    <a:ext uri="{9D8B030D-6E8A-4147-A177-3AD203B41FA5}">
                      <a16:colId xmlns:a16="http://schemas.microsoft.com/office/drawing/2014/main" val="1365804096"/>
                    </a:ext>
                  </a:extLst>
                </a:gridCol>
                <a:gridCol w="2078907">
                  <a:extLst>
                    <a:ext uri="{9D8B030D-6E8A-4147-A177-3AD203B41FA5}">
                      <a16:colId xmlns:a16="http://schemas.microsoft.com/office/drawing/2014/main" val="8659006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Days 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Responsible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6955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 Coordinator &amp; Presenter Intro/Goal Email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5699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Unit Coordinator sends out pre presentation email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 Coordinator 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3127329"/>
                  </a:ext>
                </a:extLst>
              </a:tr>
              <a:tr h="4427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Presentation 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 Coordinator/ Presenter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4000372"/>
                  </a:ext>
                </a:extLst>
              </a:tr>
              <a:tr h="4427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Report your presentation results to District Professional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Presenter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6107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Return kit to NEIC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Presenter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1558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Unit Coordinator sends out post presentation email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Unit Coordinator 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3921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Thank you for participating in FOS email to whole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Council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1185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Status to goal update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District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8927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30 days to goal email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District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218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Congratulations email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Council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3283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931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9E8A4-2A3D-462B-AF3A-4FD69B9FB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of 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D36219-24DE-4C5E-98B4-2A448AF3C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FD5229-3D7F-436D-93A7-473873B10265}"/>
              </a:ext>
            </a:extLst>
          </p:cNvPr>
          <p:cNvSpPr txBox="1"/>
          <p:nvPr/>
        </p:nvSpPr>
        <p:spPr>
          <a:xfrm>
            <a:off x="1406768" y="1587041"/>
            <a:ext cx="70514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Arrive 15 minutes early, full uniform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Make Presentation early in program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Collect Pledges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Report back to the unit with leads to follow up 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schemeClr val="bg1"/>
                </a:solidFill>
              </a:rPr>
              <a:t>Report that night’s results to district professional by text or email within 24 hours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Please plan on staying for the whole event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28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9E8A4-2A3D-462B-AF3A-4FD69B9FB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Donor Recognition Levels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D36219-24DE-4C5E-98B4-2A448AF3C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F96D6F-1952-4AE0-BB2E-86D694828C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011586"/>
              </p:ext>
            </p:extLst>
          </p:nvPr>
        </p:nvGraphicFramePr>
        <p:xfrm>
          <a:off x="779226" y="2291049"/>
          <a:ext cx="7907573" cy="16687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7035">
                  <a:extLst>
                    <a:ext uri="{9D8B030D-6E8A-4147-A177-3AD203B41FA5}">
                      <a16:colId xmlns:a16="http://schemas.microsoft.com/office/drawing/2014/main" val="766015554"/>
                    </a:ext>
                  </a:extLst>
                </a:gridCol>
                <a:gridCol w="6020538">
                  <a:extLst>
                    <a:ext uri="{9D8B030D-6E8A-4147-A177-3AD203B41FA5}">
                      <a16:colId xmlns:a16="http://schemas.microsoft.com/office/drawing/2014/main" val="1144340136"/>
                    </a:ext>
                  </a:extLst>
                </a:gridCol>
              </a:tblGrid>
              <a:tr h="274669">
                <a:tc>
                  <a:txBody>
                    <a:bodyPr/>
                    <a:lstStyle/>
                    <a:p>
                      <a:pPr marL="0" marR="247015" indent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Gift Level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247015" indent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Thank You Items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859902"/>
                  </a:ext>
                </a:extLst>
              </a:tr>
              <a:tr h="274669">
                <a:tc>
                  <a:txBody>
                    <a:bodyPr/>
                    <a:lstStyle/>
                    <a:p>
                      <a:pPr marL="0" marR="247015" indent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$1 - $191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marR="247015" indent="-635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 Square Button Loop Patch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3882198"/>
                  </a:ext>
                </a:extLst>
              </a:tr>
              <a:tr h="276718">
                <a:tc>
                  <a:txBody>
                    <a:bodyPr/>
                    <a:lstStyle/>
                    <a:p>
                      <a:pPr marL="0" marR="247015" indent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$192 - $383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marR="247015" indent="-635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 Council Strip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1726874"/>
                  </a:ext>
                </a:extLst>
              </a:tr>
              <a:tr h="282931">
                <a:tc>
                  <a:txBody>
                    <a:bodyPr/>
                    <a:lstStyle/>
                    <a:p>
                      <a:pPr marL="0" marR="250825" indent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$384 - $499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marR="250825" indent="-6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Ma-Ka-Ja-Wan 90th Anniversary Lantern &amp; Red Council Strip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0859715"/>
                  </a:ext>
                </a:extLst>
              </a:tr>
              <a:tr h="559714">
                <a:tc>
                  <a:txBody>
                    <a:bodyPr/>
                    <a:lstStyle/>
                    <a:p>
                      <a:pPr marL="0" marR="250825" indent="0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$500 – Above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marR="250825" indent="-6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Ghost Council Strip Patch &amp; Lantern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4753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747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9E8A4-2A3D-462B-AF3A-4FD69B9FB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863" y="461504"/>
            <a:ext cx="7043737" cy="1143000"/>
          </a:xfrm>
        </p:spPr>
        <p:txBody>
          <a:bodyPr/>
          <a:lstStyle/>
          <a:p>
            <a:r>
              <a:rPr lang="en-US" dirty="0"/>
              <a:t>Presentation Logistics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D36219-24DE-4C5E-98B4-2A448AF3C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726C3-4945-4913-9A1D-4661FE55329F}"/>
              </a:ext>
            </a:extLst>
          </p:cNvPr>
          <p:cNvSpPr txBox="1"/>
          <p:nvPr/>
        </p:nvSpPr>
        <p:spPr>
          <a:xfrm>
            <a:off x="937926" y="1604504"/>
            <a:ext cx="65610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Remember that you are making this presentation to provide everyone with the opportunity to participate in the Scouting program.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Have pledge envelopes and samples of recognition items with you as you speak for reference.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 body of your presentation needs to be from the heart. Practice if necessary! </a:t>
            </a:r>
          </a:p>
        </p:txBody>
      </p:sp>
    </p:spTree>
    <p:extLst>
      <p:ext uri="{BB962C8B-B14F-4D97-AF65-F5344CB8AC3E}">
        <p14:creationId xmlns:p14="http://schemas.microsoft.com/office/powerpoint/2010/main" val="1658428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68805-C697-47F7-8A59-907617E85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FOS Presentation Recipe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A967C9-F253-4694-A4D6-B2C39063C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BFBB8CCD-AD92-4BF2-B35D-597E6203B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184" y="1626394"/>
            <a:ext cx="3411108" cy="16621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 algn="ctr">
            <a:solidFill>
              <a:srgbClr val="8CADA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50" b="1" dirty="0"/>
              <a:t>Step 1: The Introduction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lang="en-US" altLang="en-US" sz="1050" dirty="0"/>
              <a:t>Ask the Unit Leader to give a public gift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endParaRPr lang="en-US" altLang="en-US" sz="1050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lang="en-US" altLang="en-US" sz="1050" dirty="0"/>
              <a:t>Introduce yourself as a volunteer or parent of x number of scouts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endParaRPr lang="en-US" altLang="en-US" sz="1050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lang="en-US" altLang="en-US" sz="1050" dirty="0"/>
              <a:t>Thank the parents and volunteers for participating in scouting 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32D0EBB-1CD3-4AB8-BB5D-6E6763520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025" y="1626394"/>
            <a:ext cx="3411108" cy="16621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 algn="ctr">
            <a:solidFill>
              <a:srgbClr val="D1634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5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Fax" panose="02060602050505020204" pitchFamily="18" charset="0"/>
              </a:rPr>
              <a:t>Step 2: What is Friends of Scouting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lang="en-US" altLang="en-US" sz="1050" dirty="0"/>
              <a:t>Once a year opportunity to support the Northeast Illinois Council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endParaRPr lang="en-US" altLang="en-US" sz="1050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Arial" panose="020B0604020202020204" pitchFamily="34" charset="0"/>
              <a:buChar char="•"/>
              <a:tabLst/>
            </a:pPr>
            <a:r>
              <a:rPr lang="en-US" altLang="en-US" sz="1050" dirty="0"/>
              <a:t>Friends of Scouting campaign raises a fourth of the council budget and allows us to keep scouting local and accessible</a:t>
            </a: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6C5DBC66-3EDC-45A5-9D4A-8931A1AAE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184" y="3482565"/>
            <a:ext cx="3411108" cy="16621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 algn="ctr">
            <a:solidFill>
              <a:srgbClr val="8CADA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z="1050" b="1" dirty="0"/>
              <a:t>Step 3: What does the Scouting Provide</a:t>
            </a:r>
          </a:p>
          <a:p>
            <a:pPr marL="171450" lvl="0" indent="-171450">
              <a:buSzPts val="1000"/>
              <a:buFont typeface="Arial" panose="020B0604020202020204" pitchFamily="34" charset="0"/>
              <a:buChar char="•"/>
            </a:pPr>
            <a:r>
              <a:rPr lang="en-US" altLang="en-US" sz="1050" dirty="0"/>
              <a:t>Tell your story</a:t>
            </a:r>
          </a:p>
          <a:p>
            <a:pPr marL="285750" lvl="0" indent="-285750">
              <a:buSzPts val="1000"/>
              <a:buFont typeface="Arial" panose="020B0604020202020204" pitchFamily="34" charset="0"/>
              <a:buChar char="•"/>
            </a:pPr>
            <a:endParaRPr lang="en-US" altLang="en-US" sz="1050" dirty="0"/>
          </a:p>
          <a:p>
            <a:pPr marL="171450" lvl="0" indent="-171450">
              <a:buSzPts val="1000"/>
              <a:buFont typeface="Arial" panose="020B0604020202020204" pitchFamily="34" charset="0"/>
              <a:buChar char="•"/>
            </a:pPr>
            <a:r>
              <a:rPr lang="en-US" altLang="en-US" sz="1050" dirty="0"/>
              <a:t>Memories at our council camps and events. Talk about what the unit participates in </a:t>
            </a:r>
          </a:p>
          <a:p>
            <a:pPr marL="285750" lvl="0" indent="-285750">
              <a:buSzPts val="1000"/>
              <a:buFont typeface="Arial" panose="020B0604020202020204" pitchFamily="34" charset="0"/>
              <a:buChar char="•"/>
            </a:pPr>
            <a:endParaRPr lang="en-US" altLang="en-US" sz="1050" dirty="0"/>
          </a:p>
          <a:p>
            <a:pPr marL="171450" lvl="0" indent="-171450">
              <a:buSzPts val="1000"/>
              <a:buFont typeface="Arial" panose="020B0604020202020204" pitchFamily="34" charset="0"/>
              <a:buChar char="•"/>
            </a:pPr>
            <a:r>
              <a:rPr lang="en-US" altLang="en-US" sz="1050" dirty="0"/>
              <a:t>Introduce our New and improving facilities (Kasperson Center &amp; Cabin)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202A4CD0-A758-4915-8B56-56FB6CDDC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025" y="3482565"/>
            <a:ext cx="3411108" cy="16621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 algn="ctr">
            <a:solidFill>
              <a:srgbClr val="D1634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defTabSz="914400"/>
            <a:r>
              <a:rPr lang="en-US" altLang="en-US" sz="1050" b="1" dirty="0">
                <a:solidFill>
                  <a:srgbClr val="000000"/>
                </a:solidFill>
                <a:latin typeface="Lucida Fax" panose="02060602050505020204" pitchFamily="18" charset="0"/>
              </a:rPr>
              <a:t>Step 4: The Ask</a:t>
            </a:r>
          </a:p>
          <a:p>
            <a:pPr lvl="0" algn="just" defTabSz="914400"/>
            <a:r>
              <a:rPr lang="en-US" altLang="en-US" sz="1050" dirty="0"/>
              <a:t>“Your gift helps create better young people, better citizens and a better Nation. Please consider a gift of $384 to help support scouting in the Northeast Illinois Council. Any gift you can give to help support our mission is greatly appreciated.”</a:t>
            </a:r>
          </a:p>
          <a:p>
            <a:pPr lvl="0" algn="just" defTabSz="914400"/>
            <a:endParaRPr lang="en-US" altLang="en-US" sz="1050" dirty="0"/>
          </a:p>
          <a:p>
            <a:pPr lvl="0" algn="just" defTabSz="914400"/>
            <a:r>
              <a:rPr lang="en-US" altLang="en-US" sz="1000" i="1" dirty="0"/>
              <a:t>Please use this language</a:t>
            </a:r>
            <a:endParaRPr lang="en-US" altLang="en-US" sz="1050" i="1" dirty="0"/>
          </a:p>
        </p:txBody>
      </p:sp>
    </p:spTree>
    <p:extLst>
      <p:ext uri="{BB962C8B-B14F-4D97-AF65-F5344CB8AC3E}">
        <p14:creationId xmlns:p14="http://schemas.microsoft.com/office/powerpoint/2010/main" val="2586784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47687-D4E1-4D9B-9227-2BB017F20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Practice!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145359-3EC7-4A5C-A727-22FF99A82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A3783A-AF06-4CC5-A73C-6EEE9E80E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39824"/>
            <a:ext cx="3302259" cy="31935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69306A6-6F45-4DBF-B2FA-CD671FC4CCD4}"/>
              </a:ext>
            </a:extLst>
          </p:cNvPr>
          <p:cNvSpPr/>
          <p:nvPr/>
        </p:nvSpPr>
        <p:spPr>
          <a:xfrm>
            <a:off x="1134569" y="1947715"/>
            <a:ext cx="313528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Pick a buddy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Practice your presentation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433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9E8A4-2A3D-462B-AF3A-4FD69B9FB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Logistics Cont.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D36219-24DE-4C5E-98B4-2A448AF3C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862EB7-059C-4CDD-90DB-00B4A4F8335F}"/>
              </a:ext>
            </a:extLst>
          </p:cNvPr>
          <p:cNvSpPr txBox="1"/>
          <p:nvPr/>
        </p:nvSpPr>
        <p:spPr>
          <a:xfrm>
            <a:off x="937926" y="1299771"/>
            <a:ext cx="65610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If you can, use our Friends of Scouting Video as a tool in your presentation.</a:t>
            </a:r>
          </a:p>
          <a:p>
            <a:pPr lvl="0"/>
            <a:endParaRPr lang="en-US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Stress that this is a pledge envelope and that if they want to pay later, all they need to do is put the total gift and how they want to be invoiced.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33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128E6-F649-4F25-94E1-4E83D8060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Card Donations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EB7F4C-17FE-4063-A2FA-CD30B781B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7D829-A973-4F09-896B-C52DDC8A28CF}"/>
              </a:ext>
            </a:extLst>
          </p:cNvPr>
          <p:cNvSpPr txBox="1"/>
          <p:nvPr/>
        </p:nvSpPr>
        <p:spPr>
          <a:xfrm>
            <a:off x="810705" y="1791093"/>
            <a:ext cx="65610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One time Credit Card donations can be made using Text to Give.  Supporters wanting to make installments on a credit card will need to mark it on the form and they will be contacted for their credit card information.</a:t>
            </a:r>
          </a:p>
        </p:txBody>
      </p:sp>
    </p:spTree>
    <p:extLst>
      <p:ext uri="{BB962C8B-B14F-4D97-AF65-F5344CB8AC3E}">
        <p14:creationId xmlns:p14="http://schemas.microsoft.com/office/powerpoint/2010/main" val="1956967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30161-8179-4DE4-A906-73E5A69B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to Give – for one time online donations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642222-96E0-4D82-9C64-DA910465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86A23E-F4B3-49E0-96BE-68449CE2B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580" y="935166"/>
            <a:ext cx="2804160" cy="49876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FEB261-A043-4C3C-AF61-B8828BFA449E}"/>
              </a:ext>
            </a:extLst>
          </p:cNvPr>
          <p:cNvSpPr txBox="1"/>
          <p:nvPr/>
        </p:nvSpPr>
        <p:spPr>
          <a:xfrm>
            <a:off x="457200" y="1554480"/>
            <a:ext cx="44653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unit will receive a unique code for their giving 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individual will receive four reminder texts if they don’t complete the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445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80243-0A9D-4599-8059-955F5E89F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 and Structure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B73EE2-0047-4286-8413-26D0B99C3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2D2B8A9-E6D0-4D38-9F26-2DF9BC0B2E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5836666"/>
              </p:ext>
            </p:extLst>
          </p:nvPr>
        </p:nvGraphicFramePr>
        <p:xfrm>
          <a:off x="1036320" y="1127760"/>
          <a:ext cx="7434263" cy="4491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8884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DBC51-30BC-4D53-A7C0-66B11015F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to Give – for one time online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64EC0E-1184-431B-A3DE-E7583F53E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C45B25-7BDC-4254-A410-E2E65F7B3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321" y="983693"/>
            <a:ext cx="2797122" cy="4975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C389A5-0392-4678-BFD0-A7C7B0AEE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440" y="879287"/>
            <a:ext cx="2872957" cy="511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62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6859D-9A16-44CC-997F-60ED35209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to Give What has changed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9873E5-916C-4E87-882F-926B69249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C8432B-7A8A-4838-ABAA-8E152D565620}"/>
              </a:ext>
            </a:extLst>
          </p:cNvPr>
          <p:cNvSpPr txBox="1"/>
          <p:nvPr/>
        </p:nvSpPr>
        <p:spPr>
          <a:xfrm>
            <a:off x="810705" y="1791093"/>
            <a:ext cx="65610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MobileCause will only serve as a credit card transaction site. Units will NOT be able to track their goal progress this way.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Units will now receive their FOS reports from the district teams.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868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3DB90-4C79-46EE-B324-6FFA5A295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Gifts – neic.org/match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819082-78BE-4897-96CF-855956D8F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116167-4167-40EB-ACF1-E4A11C6875CB}"/>
              </a:ext>
            </a:extLst>
          </p:cNvPr>
          <p:cNvSpPr txBox="1"/>
          <p:nvPr/>
        </p:nvSpPr>
        <p:spPr>
          <a:xfrm>
            <a:off x="844062" y="2025748"/>
            <a:ext cx="74840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Every supporter needs to receive a matching gift reminder card, located on the back of the Text to Give cards.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This card drives them to </a:t>
            </a:r>
          </a:p>
          <a:p>
            <a:r>
              <a:rPr lang="en-US" dirty="0">
                <a:solidFill>
                  <a:schemeClr val="bg1"/>
                </a:solidFill>
              </a:rPr>
              <a:t>    neic.org/match, which provides a     	search engine to find the matching 	process.</a:t>
            </a:r>
          </a:p>
        </p:txBody>
      </p:sp>
    </p:spTree>
    <p:extLst>
      <p:ext uri="{BB962C8B-B14F-4D97-AF65-F5344CB8AC3E}">
        <p14:creationId xmlns:p14="http://schemas.microsoft.com/office/powerpoint/2010/main" val="378383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B328D-C67C-4546-A9D9-685ED9FEC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for Success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D03E40-A0E5-4E59-9CB9-800E939A0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7E977B-CE8F-46F2-8CA6-578E813FDF62}"/>
              </a:ext>
            </a:extLst>
          </p:cNvPr>
          <p:cNvSpPr txBox="1"/>
          <p:nvPr/>
        </p:nvSpPr>
        <p:spPr>
          <a:xfrm>
            <a:off x="703385" y="1659988"/>
            <a:ext cx="83961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Sign up early and hold presentation before April 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Give presentation early in the evening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Have a dedicated unit coordinator that will introduce the presenter, give a lead gift, and follow up after the presentation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Update the goal throughout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691499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5DA39-0C24-41C7-A0EF-96F0710EA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 the Kit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13710D-6E6F-49B9-BA2F-649AA720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F50A39-755E-410A-896D-FC04C36FFC89}"/>
              </a:ext>
            </a:extLst>
          </p:cNvPr>
          <p:cNvSpPr/>
          <p:nvPr/>
        </p:nvSpPr>
        <p:spPr>
          <a:xfrm>
            <a:off x="1566863" y="1417638"/>
            <a:ext cx="71199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Pens </a:t>
            </a:r>
            <a:endParaRPr lang="en-US" sz="2400" dirty="0">
              <a:solidFill>
                <a:schemeClr val="bg1"/>
              </a:solidFill>
              <a:latin typeface="Noto Sans Symbols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Audit Report</a:t>
            </a:r>
            <a:endParaRPr lang="en-US" sz="2400" dirty="0">
              <a:solidFill>
                <a:srgbClr val="000000"/>
              </a:solidFill>
              <a:latin typeface="Noto Sans Symbols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Empty Return Envelopes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Patches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Participation Patches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Orange Council Strip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Ghost Council Strip </a:t>
            </a:r>
            <a:endParaRPr lang="en-US" sz="2400" dirty="0">
              <a:solidFill>
                <a:schemeClr val="bg1"/>
              </a:solidFill>
              <a:latin typeface="Noto Sans Symbols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Presenter Guide and Recipe </a:t>
            </a:r>
            <a:endParaRPr lang="en-US" sz="2400" dirty="0">
              <a:solidFill>
                <a:schemeClr val="bg1"/>
              </a:solidFill>
              <a:latin typeface="Noto Sans Symbols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Blank FOS Pledge Envelopes</a:t>
            </a:r>
            <a:endParaRPr lang="en-US" sz="2400" dirty="0">
              <a:solidFill>
                <a:schemeClr val="bg1"/>
              </a:solidFill>
              <a:latin typeface="Noto Sans Symbols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Text to Give/Matching Gift Cards</a:t>
            </a:r>
          </a:p>
        </p:txBody>
      </p:sp>
    </p:spTree>
    <p:extLst>
      <p:ext uri="{BB962C8B-B14F-4D97-AF65-F5344CB8AC3E}">
        <p14:creationId xmlns:p14="http://schemas.microsoft.com/office/powerpoint/2010/main" val="1133269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21C84-C51B-4008-9B7F-61214DD5D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FOS Recognition Events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0298D5-F833-4433-95F9-C4EE9E913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220AAA-B67F-4354-979C-A2854F7C0830}"/>
              </a:ext>
            </a:extLst>
          </p:cNvPr>
          <p:cNvSpPr txBox="1"/>
          <p:nvPr/>
        </p:nvSpPr>
        <p:spPr>
          <a:xfrm>
            <a:off x="2202656" y="2017312"/>
            <a:ext cx="577215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January 17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@ 6:30 pm 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Dave &amp; Buster’s Vernon Hills </a:t>
            </a: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March 21</a:t>
            </a:r>
            <a:r>
              <a:rPr lang="en-US" baseline="30000" dirty="0">
                <a:solidFill>
                  <a:schemeClr val="bg1"/>
                </a:solidFill>
              </a:rPr>
              <a:t>st</a:t>
            </a:r>
            <a:r>
              <a:rPr lang="en-US" dirty="0">
                <a:solidFill>
                  <a:schemeClr val="bg1"/>
                </a:solidFill>
              </a:rPr>
              <a:t> @ 6:30 pm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May 16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@ 6:30 pm</a:t>
            </a:r>
          </a:p>
        </p:txBody>
      </p:sp>
    </p:spTree>
    <p:extLst>
      <p:ext uri="{BB962C8B-B14F-4D97-AF65-F5344CB8AC3E}">
        <p14:creationId xmlns:p14="http://schemas.microsoft.com/office/powerpoint/2010/main" val="3791466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0BC050-30EE-4E16-B03E-DD2822302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11FE9D-C0E9-4EC8-AFC8-6A6782B41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407" y="121293"/>
            <a:ext cx="4286848" cy="601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63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C2D05-DC5E-4291-A84E-36A5EE6B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Staff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90939F-6E43-4D20-B3DA-D63419726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266EF4A-808F-463E-9277-F06899146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949981"/>
              </p:ext>
            </p:extLst>
          </p:nvPr>
        </p:nvGraphicFramePr>
        <p:xfrm>
          <a:off x="189865" y="1793790"/>
          <a:ext cx="8764270" cy="2823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875">
                  <a:extLst>
                    <a:ext uri="{9D8B030D-6E8A-4147-A177-3AD203B41FA5}">
                      <a16:colId xmlns:a16="http://schemas.microsoft.com/office/drawing/2014/main" val="725484090"/>
                    </a:ext>
                  </a:extLst>
                </a:gridCol>
                <a:gridCol w="2279330">
                  <a:extLst>
                    <a:ext uri="{9D8B030D-6E8A-4147-A177-3AD203B41FA5}">
                      <a16:colId xmlns:a16="http://schemas.microsoft.com/office/drawing/2014/main" val="1094037695"/>
                    </a:ext>
                  </a:extLst>
                </a:gridCol>
                <a:gridCol w="1618655">
                  <a:extLst>
                    <a:ext uri="{9D8B030D-6E8A-4147-A177-3AD203B41FA5}">
                      <a16:colId xmlns:a16="http://schemas.microsoft.com/office/drawing/2014/main" val="1099610763"/>
                    </a:ext>
                  </a:extLst>
                </a:gridCol>
                <a:gridCol w="3336410">
                  <a:extLst>
                    <a:ext uri="{9D8B030D-6E8A-4147-A177-3AD203B41FA5}">
                      <a16:colId xmlns:a16="http://schemas.microsoft.com/office/drawing/2014/main" val="4094579365"/>
                    </a:ext>
                  </a:extLst>
                </a:gridCol>
              </a:tblGrid>
              <a:tr h="561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Phone/Text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E-mail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101003"/>
                  </a:ext>
                </a:extLst>
              </a:tr>
              <a:tr h="5618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Potawatomi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Emily Prymula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847.527.9629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Emily.Prymula@scouting.org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167596"/>
                  </a:ext>
                </a:extLst>
              </a:tr>
              <a:tr h="561892">
                <a:tc>
                  <a:txBody>
                    <a:bodyPr/>
                    <a:lstStyle/>
                    <a:p>
                      <a:r>
                        <a:rPr lang="en-US" dirty="0"/>
                        <a:t>Aptakisic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Zach Knoch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224.727.2202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Zachary.Knoch@scouting.org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940674"/>
                  </a:ext>
                </a:extLst>
              </a:tr>
              <a:tr h="575808">
                <a:tc>
                  <a:txBody>
                    <a:bodyPr/>
                    <a:lstStyle/>
                    <a:p>
                      <a:r>
                        <a:rPr lang="en-US" dirty="0"/>
                        <a:t>North Star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Nicole Karlove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847.527.9635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Nicole.Karlove@scouting.org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130942"/>
                  </a:ext>
                </a:extLst>
              </a:tr>
              <a:tr h="561892">
                <a:tc>
                  <a:txBody>
                    <a:bodyPr/>
                    <a:lstStyle/>
                    <a:p>
                      <a:r>
                        <a:rPr lang="en-US" dirty="0"/>
                        <a:t>NEIC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Cynthia Gentleman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224.727.2483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Cynthia.Gentleman@scouting.org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664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649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EE018-D3A2-4CAF-82E6-A5A23101E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NEIC Expenses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FBE3D1-ED29-43C9-936C-663152F2C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D622AD1-04D1-4B4A-BE38-26B3A80E59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7281598"/>
              </p:ext>
            </p:extLst>
          </p:nvPr>
        </p:nvGraphicFramePr>
        <p:xfrm>
          <a:off x="351692" y="1378617"/>
          <a:ext cx="8623496" cy="4898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106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915ED-8F71-4A30-A559-AA51FF03D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Support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7F3E54-BF8C-43F5-9592-106D66D10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83E7FD-B1FC-4565-AD4C-503A2EC36809}"/>
              </a:ext>
            </a:extLst>
          </p:cNvPr>
          <p:cNvSpPr txBox="1"/>
          <p:nvPr/>
        </p:nvSpPr>
        <p:spPr>
          <a:xfrm>
            <a:off x="723900" y="1408207"/>
            <a:ext cx="32575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Recruitment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New Scout Store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Professional and support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Volunteer Coaching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Strategic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Website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Kasperson Center for Scouting at Morrison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18BB5B-84FD-453D-A0B0-2416D083372C}"/>
              </a:ext>
            </a:extLst>
          </p:cNvPr>
          <p:cNvSpPr txBox="1"/>
          <p:nvPr/>
        </p:nvSpPr>
        <p:spPr>
          <a:xfrm>
            <a:off x="4733925" y="1398682"/>
            <a:ext cx="33147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Three Camps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Record Keeping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Insurance Coverage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Volunteer Recruitment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Unit Program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Program Incentives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942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C8E3C-9C0A-4930-B640-2AA803DCF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863" y="274638"/>
            <a:ext cx="7043737" cy="1385350"/>
          </a:xfrm>
        </p:spPr>
        <p:txBody>
          <a:bodyPr/>
          <a:lstStyle/>
          <a:p>
            <a:r>
              <a:rPr lang="en-US" dirty="0"/>
              <a:t>Funding the NEIC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DD1050-145B-4877-BDB8-4AF84DF2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3805601-47BF-4182-98F2-102F5365BC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2097570"/>
              </p:ext>
            </p:extLst>
          </p:nvPr>
        </p:nvGraphicFramePr>
        <p:xfrm>
          <a:off x="188742" y="1373587"/>
          <a:ext cx="8498058" cy="4329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9280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3739B-EC7C-4193-9D6F-0434B32FD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FOS Goals - $713,000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1260F1-B151-4BE2-8EBD-177D0547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9634FF-DA4C-4030-AD7D-962E3463B4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453939"/>
              </p:ext>
            </p:extLst>
          </p:nvPr>
        </p:nvGraphicFramePr>
        <p:xfrm>
          <a:off x="1492250" y="1789105"/>
          <a:ext cx="61595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462">
                  <a:extLst>
                    <a:ext uri="{9D8B030D-6E8A-4147-A177-3AD203B41FA5}">
                      <a16:colId xmlns:a16="http://schemas.microsoft.com/office/drawing/2014/main" val="1540879736"/>
                    </a:ext>
                  </a:extLst>
                </a:gridCol>
                <a:gridCol w="1285338">
                  <a:extLst>
                    <a:ext uri="{9D8B030D-6E8A-4147-A177-3AD203B41FA5}">
                      <a16:colId xmlns:a16="http://schemas.microsoft.com/office/drawing/2014/main" val="1589036674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517486946"/>
                    </a:ext>
                  </a:extLst>
                </a:gridCol>
                <a:gridCol w="1316534">
                  <a:extLst>
                    <a:ext uri="{9D8B030D-6E8A-4147-A177-3AD203B41FA5}">
                      <a16:colId xmlns:a16="http://schemas.microsoft.com/office/drawing/2014/main" val="3915426801"/>
                    </a:ext>
                  </a:extLst>
                </a:gridCol>
                <a:gridCol w="1147266">
                  <a:extLst>
                    <a:ext uri="{9D8B030D-6E8A-4147-A177-3AD203B41FA5}">
                      <a16:colId xmlns:a16="http://schemas.microsoft.com/office/drawing/2014/main" val="1116654024"/>
                    </a:ext>
                  </a:extLst>
                </a:gridCol>
              </a:tblGrid>
              <a:tr h="7376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Family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Matching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Community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3108032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$192,000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$215,000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1118334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$143,000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$18,000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$171,000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7442499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$170,000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$13,000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$198,000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2628755"/>
                  </a:ext>
                </a:extLst>
              </a:tr>
              <a:tr h="7376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Board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$129,000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982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57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C06BC-6784-4297-AA24-BBF9E91E2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FOS Structure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DB045-7E9D-4166-8F0E-C8B364601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6584" y="6669171"/>
            <a:ext cx="412750" cy="389355"/>
          </a:xfrm>
        </p:spPr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BD5B1BC-C9CC-455E-9251-DD802208ED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6331990"/>
              </p:ext>
            </p:extLst>
          </p:nvPr>
        </p:nvGraphicFramePr>
        <p:xfrm>
          <a:off x="-1122621" y="19838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4CFCC37-573B-40EA-9EF7-B89C1DCE3323}"/>
              </a:ext>
            </a:extLst>
          </p:cNvPr>
          <p:cNvSpPr txBox="1"/>
          <p:nvPr/>
        </p:nvSpPr>
        <p:spPr>
          <a:xfrm>
            <a:off x="1716709" y="1262832"/>
            <a:ext cx="1074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9BC731-98AA-4A60-9A27-7F79AA4E0239}"/>
              </a:ext>
            </a:extLst>
          </p:cNvPr>
          <p:cNvSpPr txBox="1"/>
          <p:nvPr/>
        </p:nvSpPr>
        <p:spPr>
          <a:xfrm>
            <a:off x="6000164" y="1262832"/>
            <a:ext cx="1074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2019</a:t>
            </a:r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4BD0D426-AF14-477F-A16A-3D9FB0933B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5463553"/>
              </p:ext>
            </p:extLst>
          </p:nvPr>
        </p:nvGraphicFramePr>
        <p:xfrm>
          <a:off x="3280937" y="20114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Arrow: Curved Up 5">
            <a:extLst>
              <a:ext uri="{FF2B5EF4-FFF2-40B4-BE49-F238E27FC236}">
                <a16:creationId xmlns:a16="http://schemas.microsoft.com/office/drawing/2014/main" id="{F7CD15BA-3F7A-4EF7-AF01-7583680E8278}"/>
              </a:ext>
            </a:extLst>
          </p:cNvPr>
          <p:cNvSpPr/>
          <p:nvPr/>
        </p:nvSpPr>
        <p:spPr>
          <a:xfrm rot="16200000">
            <a:off x="2740040" y="4088654"/>
            <a:ext cx="1490262" cy="54864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15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19CAD-93B2-4212-95C7-246AD9F0A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Goals and Incentives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0A1661-38C2-4EE1-8DBE-F98E0F9C8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2CE90-E726-4DF6-AB43-5B1DEA3AB7B5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563C3A2-EA7F-41B1-8AD8-286A6DE1EB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309524"/>
              </p:ext>
            </p:extLst>
          </p:nvPr>
        </p:nvGraphicFramePr>
        <p:xfrm>
          <a:off x="205155" y="1488440"/>
          <a:ext cx="43363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455">
                  <a:extLst>
                    <a:ext uri="{9D8B030D-6E8A-4147-A177-3AD203B41FA5}">
                      <a16:colId xmlns:a16="http://schemas.microsoft.com/office/drawing/2014/main" val="1893101066"/>
                    </a:ext>
                  </a:extLst>
                </a:gridCol>
                <a:gridCol w="1747398">
                  <a:extLst>
                    <a:ext uri="{9D8B030D-6E8A-4147-A177-3AD203B41FA5}">
                      <a16:colId xmlns:a16="http://schemas.microsoft.com/office/drawing/2014/main" val="2851938273"/>
                    </a:ext>
                  </a:extLst>
                </a:gridCol>
                <a:gridCol w="1143512">
                  <a:extLst>
                    <a:ext uri="{9D8B030D-6E8A-4147-A177-3AD203B41FA5}">
                      <a16:colId xmlns:a16="http://schemas.microsoft.com/office/drawing/2014/main" val="370573223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Pack Average Gift Per Scout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33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Previous years 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 Goal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686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Aptakisic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933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North Star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650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Potawatomi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29225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12F81FD-83F4-489A-BE05-1087D7B28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16398"/>
              </p:ext>
            </p:extLst>
          </p:nvPr>
        </p:nvGraphicFramePr>
        <p:xfrm>
          <a:off x="4325510" y="3785382"/>
          <a:ext cx="46004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480">
                  <a:extLst>
                    <a:ext uri="{9D8B030D-6E8A-4147-A177-3AD203B41FA5}">
                      <a16:colId xmlns:a16="http://schemas.microsoft.com/office/drawing/2014/main" val="3347294071"/>
                    </a:ext>
                  </a:extLst>
                </a:gridCol>
                <a:gridCol w="1679340">
                  <a:extLst>
                    <a:ext uri="{9D8B030D-6E8A-4147-A177-3AD203B41FA5}">
                      <a16:colId xmlns:a16="http://schemas.microsoft.com/office/drawing/2014/main" val="952926920"/>
                    </a:ext>
                  </a:extLst>
                </a:gridCol>
                <a:gridCol w="1387620">
                  <a:extLst>
                    <a:ext uri="{9D8B030D-6E8A-4147-A177-3AD203B41FA5}">
                      <a16:colId xmlns:a16="http://schemas.microsoft.com/office/drawing/2014/main" val="225635323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Troop Average Gift Per Scout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285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Previous years 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 Goal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450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Aptakisic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713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North Star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906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Potawatomi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38546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B7DF723-8106-4531-9EB5-A5FE3E9A8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39" b="89984" l="10000" r="90000">
                        <a14:foregroundMark x1="50889" y1="8239" x2="50889" y2="8239"/>
                        <a14:foregroundMark x1="50889" y1="32956" x2="50889" y2="32956"/>
                        <a14:foregroundMark x1="47778" y1="32956" x2="47778" y2="32956"/>
                        <a14:foregroundMark x1="48000" y1="30372" x2="48000" y2="30372"/>
                        <a14:foregroundMark x1="51556" y1="58158" x2="51556" y2="58158"/>
                        <a14:foregroundMark x1="24000" y1="75929" x2="24000" y2="75929"/>
                        <a14:foregroundMark x1="34444" y1="76090" x2="34444" y2="76090"/>
                        <a14:foregroundMark x1="46000" y1="75283" x2="46000" y2="75283"/>
                        <a14:foregroundMark x1="52889" y1="75283" x2="52889" y2="75283"/>
                        <a14:foregroundMark x1="65556" y1="75283" x2="65556" y2="75283"/>
                        <a14:foregroundMark x1="80444" y1="75606" x2="80444" y2="75606"/>
                        <a14:foregroundMark x1="70889" y1="87076" x2="70889" y2="87076"/>
                        <a14:foregroundMark x1="26889" y1="86591" x2="26889" y2="86591"/>
                        <a14:foregroundMark x1="41778" y1="86753" x2="41778" y2="86753"/>
                        <a14:foregroundMark x1="50667" y1="86591" x2="50667" y2="86591"/>
                        <a14:foregroundMark x1="57333" y1="86591" x2="57333" y2="86591"/>
                        <a14:foregroundMark x1="52222" y1="35541" x2="52222" y2="35541"/>
                        <a14:foregroundMark x1="49111" y1="33764" x2="49111" y2="33764"/>
                        <a14:foregroundMark x1="49111" y1="34572" x2="49111" y2="34572"/>
                        <a14:foregroundMark x1="52222" y1="58320" x2="52222" y2="58320"/>
                        <a14:foregroundMark x1="52667" y1="55250" x2="52667" y2="55250"/>
                        <a14:foregroundMark x1="48222" y1="58643" x2="48222" y2="58643"/>
                        <a14:backgroundMark x1="43333" y1="87884" x2="43333" y2="87884"/>
                        <a14:backgroundMark x1="43556" y1="90630" x2="43556" y2="90630"/>
                        <a14:backgroundMark x1="56889" y1="89822" x2="56889" y2="898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4918" y="1218418"/>
            <a:ext cx="1685189" cy="23180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4C0DA2-A784-490B-9207-C2B0C032D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54" b="97162" l="10000" r="90000">
                        <a14:foregroundMark x1="49444" y1="4324" x2="49444" y2="4324"/>
                        <a14:foregroundMark x1="59778" y1="43378" x2="59778" y2="43378"/>
                        <a14:foregroundMark x1="56556" y1="45270" x2="56556" y2="45270"/>
                        <a14:foregroundMark x1="53111" y1="38784" x2="53111" y2="38784"/>
                        <a14:foregroundMark x1="49444" y1="29730" x2="49444" y2="29730"/>
                        <a14:foregroundMark x1="55889" y1="26351" x2="55889" y2="26351"/>
                        <a14:foregroundMark x1="51222" y1="26757" x2="51222" y2="26757"/>
                        <a14:foregroundMark x1="42111" y1="25946" x2="42111" y2="25946"/>
                        <a14:foregroundMark x1="39889" y1="33108" x2="39889" y2="33108"/>
                        <a14:foregroundMark x1="44556" y1="38919" x2="44556" y2="38919"/>
                        <a14:foregroundMark x1="48111" y1="43243" x2="48111" y2="43243"/>
                        <a14:foregroundMark x1="47556" y1="51757" x2="47556" y2="51757"/>
                        <a14:foregroundMark x1="52778" y1="54595" x2="52778" y2="54595"/>
                        <a14:foregroundMark x1="43333" y1="47297" x2="43333" y2="47297"/>
                        <a14:foregroundMark x1="54778" y1="92297" x2="54778" y2="92297"/>
                        <a14:foregroundMark x1="50778" y1="97162" x2="50778" y2="97162"/>
                        <a14:foregroundMark x1="37222" y1="39324" x2="37222" y2="39324"/>
                        <a14:foregroundMark x1="40778" y1="45946" x2="40778" y2="45946"/>
                        <a14:foregroundMark x1="58000" y1="32027" x2="58000" y2="320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5783" y="3635047"/>
            <a:ext cx="2255108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62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</Template>
  <TotalTime>0</TotalTime>
  <Words>1101</Words>
  <Application>Microsoft Office PowerPoint</Application>
  <PresentationFormat>On-screen Show (4:3)</PresentationFormat>
  <Paragraphs>292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Helvetica</vt:lpstr>
      <vt:lpstr>Lucida Fax</vt:lpstr>
      <vt:lpstr>Lucida Grande</vt:lpstr>
      <vt:lpstr>Noto Sans Symbols</vt:lpstr>
      <vt:lpstr>Symbol</vt:lpstr>
      <vt:lpstr>ヒラギノ角ゴ Pro W3</vt:lpstr>
      <vt:lpstr>Office Theme</vt:lpstr>
      <vt:lpstr>PowerPoint Presentation</vt:lpstr>
      <vt:lpstr>Introductions and Structure</vt:lpstr>
      <vt:lpstr>Professional Staff</vt:lpstr>
      <vt:lpstr>NEIC Expenses</vt:lpstr>
      <vt:lpstr>Program Support</vt:lpstr>
      <vt:lpstr>Funding the NEIC</vt:lpstr>
      <vt:lpstr>2019 FOS Goals - $713,000 </vt:lpstr>
      <vt:lpstr>FOS Structure</vt:lpstr>
      <vt:lpstr>Unit Goals and Incentives</vt:lpstr>
      <vt:lpstr>Unit Goals - Recognition</vt:lpstr>
      <vt:lpstr>The Process</vt:lpstr>
      <vt:lpstr>Day of Presentation</vt:lpstr>
      <vt:lpstr>Donor Recognition Levels</vt:lpstr>
      <vt:lpstr>Presentation Logistics</vt:lpstr>
      <vt:lpstr>FOS Presentation Recipe</vt:lpstr>
      <vt:lpstr>Let’s Practice! </vt:lpstr>
      <vt:lpstr>Presentation Logistics Cont.</vt:lpstr>
      <vt:lpstr>Credit Card Donations</vt:lpstr>
      <vt:lpstr>Text to Give – for one time online donations</vt:lpstr>
      <vt:lpstr>Text to Give – for one time online </vt:lpstr>
      <vt:lpstr>Text to Give What has changed </vt:lpstr>
      <vt:lpstr>Matching Gifts – neic.org/match</vt:lpstr>
      <vt:lpstr>Step for Success</vt:lpstr>
      <vt:lpstr>What is in the Kit</vt:lpstr>
      <vt:lpstr>FOS Recognition Events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subject/>
  <dc:creator/>
  <cp:keywords/>
  <dc:description/>
  <cp:lastModifiedBy/>
  <cp:revision>1</cp:revision>
  <dcterms:created xsi:type="dcterms:W3CDTF">1901-01-01T06:00:00Z</dcterms:created>
  <dcterms:modified xsi:type="dcterms:W3CDTF">2018-12-21T18:45:48Z</dcterms:modified>
  <cp:category/>
</cp:coreProperties>
</file>