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4" r:id="rId2"/>
    <p:sldId id="258" r:id="rId3"/>
    <p:sldId id="316" r:id="rId4"/>
    <p:sldId id="315" r:id="rId5"/>
    <p:sldId id="317" r:id="rId6"/>
    <p:sldId id="319" r:id="rId7"/>
    <p:sldId id="311" r:id="rId8"/>
    <p:sldId id="309" r:id="rId9"/>
    <p:sldId id="318" r:id="rId10"/>
    <p:sldId id="321" r:id="rId11"/>
    <p:sldId id="312" r:id="rId12"/>
    <p:sldId id="324" r:id="rId13"/>
    <p:sldId id="310" r:id="rId14"/>
    <p:sldId id="322" r:id="rId15"/>
    <p:sldId id="335" r:id="rId16"/>
    <p:sldId id="336" r:id="rId17"/>
    <p:sldId id="325" r:id="rId18"/>
    <p:sldId id="327" r:id="rId19"/>
    <p:sldId id="329" r:id="rId20"/>
    <p:sldId id="328" r:id="rId21"/>
    <p:sldId id="330" r:id="rId22"/>
    <p:sldId id="332" r:id="rId23"/>
    <p:sldId id="333" r:id="rId24"/>
    <p:sldId id="337" r:id="rId25"/>
    <p:sldId id="343" r:id="rId26"/>
    <p:sldId id="338" r:id="rId27"/>
    <p:sldId id="339" r:id="rId28"/>
    <p:sldId id="340" r:id="rId29"/>
    <p:sldId id="341" r:id="rId30"/>
    <p:sldId id="342" r:id="rId31"/>
    <p:sldId id="345" r:id="rId32"/>
    <p:sldId id="2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2524"/>
    <a:srgbClr val="545838"/>
    <a:srgbClr val="000000"/>
    <a:srgbClr val="39516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24" autoAdjust="0"/>
    <p:restoredTop sz="88080"/>
  </p:normalViewPr>
  <p:slideViewPr>
    <p:cSldViewPr snapToGrid="0">
      <p:cViewPr varScale="1">
        <p:scale>
          <a:sx n="93" d="100"/>
          <a:sy n="93" d="100"/>
        </p:scale>
        <p:origin x="53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7263D2-CF17-2843-82B5-D65B97CF5CB2}" type="datetimeFigureOut">
              <a:rPr lang="en-US" smtClean="0"/>
              <a:t>7/18/2019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964CC-56A1-5E4A-B6BC-66D6EBAF33B9}" type="slidenum">
              <a:rPr lang="en-US" smtClean="0"/>
              <a:t>‹#›</a:t>
            </a:fld>
            <a:endParaRPr lang="en-US"/>
          </a:p>
        </p:txBody>
      </p:sp>
    </p:spTree>
    <p:extLst>
      <p:ext uri="{BB962C8B-B14F-4D97-AF65-F5344CB8AC3E}">
        <p14:creationId xmlns:p14="http://schemas.microsoft.com/office/powerpoint/2010/main" val="4224044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introduce yourself before you get started! Who are you? What’s your role? Etc.</a:t>
            </a:r>
          </a:p>
        </p:txBody>
      </p:sp>
      <p:sp>
        <p:nvSpPr>
          <p:cNvPr id="4" name="Slide Number Placeholder 3"/>
          <p:cNvSpPr>
            <a:spLocks noGrp="1"/>
          </p:cNvSpPr>
          <p:nvPr>
            <p:ph type="sldNum" sz="quarter" idx="5"/>
          </p:nvPr>
        </p:nvSpPr>
        <p:spPr/>
        <p:txBody>
          <a:bodyPr/>
          <a:lstStyle/>
          <a:p>
            <a:fld id="{DDB964CC-56A1-5E4A-B6BC-66D6EBAF33B9}" type="slidenum">
              <a:rPr lang="en-US" smtClean="0"/>
              <a:t>1</a:t>
            </a:fld>
            <a:endParaRPr lang="en-US"/>
          </a:p>
        </p:txBody>
      </p:sp>
    </p:spTree>
    <p:extLst>
      <p:ext uri="{BB962C8B-B14F-4D97-AF65-F5344CB8AC3E}">
        <p14:creationId xmlns:p14="http://schemas.microsoft.com/office/powerpoint/2010/main" val="3765711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and final foundational element of who we are as the BSA. It is important to let parents know that these are the values we will help their children develop as members of our program. Our method works and has worked for over a century and it will work for their children too.</a:t>
            </a:r>
          </a:p>
        </p:txBody>
      </p:sp>
      <p:sp>
        <p:nvSpPr>
          <p:cNvPr id="4" name="Slide Number Placeholder 3"/>
          <p:cNvSpPr>
            <a:spLocks noGrp="1"/>
          </p:cNvSpPr>
          <p:nvPr>
            <p:ph type="sldNum" sz="quarter" idx="5"/>
          </p:nvPr>
        </p:nvSpPr>
        <p:spPr/>
        <p:txBody>
          <a:bodyPr/>
          <a:lstStyle/>
          <a:p>
            <a:fld id="{DDB964CC-56A1-5E4A-B6BC-66D6EBAF33B9}" type="slidenum">
              <a:rPr lang="en-US" smtClean="0"/>
              <a:t>10</a:t>
            </a:fld>
            <a:endParaRPr lang="en-US"/>
          </a:p>
        </p:txBody>
      </p:sp>
    </p:spTree>
    <p:extLst>
      <p:ext uri="{BB962C8B-B14F-4D97-AF65-F5344CB8AC3E}">
        <p14:creationId xmlns:p14="http://schemas.microsoft.com/office/powerpoint/2010/main" val="1346761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guiding principles are fantastic, but how do we achieve this? Through the aims and methods of Scouting.</a:t>
            </a:r>
          </a:p>
        </p:txBody>
      </p:sp>
      <p:sp>
        <p:nvSpPr>
          <p:cNvPr id="4" name="Slide Number Placeholder 3"/>
          <p:cNvSpPr>
            <a:spLocks noGrp="1"/>
          </p:cNvSpPr>
          <p:nvPr>
            <p:ph type="sldNum" sz="quarter" idx="5"/>
          </p:nvPr>
        </p:nvSpPr>
        <p:spPr/>
        <p:txBody>
          <a:bodyPr/>
          <a:lstStyle/>
          <a:p>
            <a:fld id="{DDB964CC-56A1-5E4A-B6BC-66D6EBAF33B9}" type="slidenum">
              <a:rPr lang="en-US" smtClean="0"/>
              <a:t>11</a:t>
            </a:fld>
            <a:endParaRPr lang="en-US"/>
          </a:p>
        </p:txBody>
      </p:sp>
    </p:spTree>
    <p:extLst>
      <p:ext uri="{BB962C8B-B14F-4D97-AF65-F5344CB8AC3E}">
        <p14:creationId xmlns:p14="http://schemas.microsoft.com/office/powerpoint/2010/main" val="3628671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Parents of current Scouts may know this and may have even seen this graphic. The point isn’t to go through each detail, but rather to show them that along each step in the Scouting program, there are specific tactics to help their children succeed in achieving the four aims of Scouting</a:t>
            </a:r>
          </a:p>
        </p:txBody>
      </p:sp>
      <p:sp>
        <p:nvSpPr>
          <p:cNvPr id="4" name="Slide Number Placeholder 3"/>
          <p:cNvSpPr>
            <a:spLocks noGrp="1"/>
          </p:cNvSpPr>
          <p:nvPr>
            <p:ph type="sldNum" sz="quarter" idx="5"/>
          </p:nvPr>
        </p:nvSpPr>
        <p:spPr/>
        <p:txBody>
          <a:bodyPr/>
          <a:lstStyle/>
          <a:p>
            <a:fld id="{DDB964CC-56A1-5E4A-B6BC-66D6EBAF33B9}" type="slidenum">
              <a:rPr lang="en-US" smtClean="0"/>
              <a:t>13</a:t>
            </a:fld>
            <a:endParaRPr lang="en-US"/>
          </a:p>
        </p:txBody>
      </p:sp>
    </p:spTree>
    <p:extLst>
      <p:ext uri="{BB962C8B-B14F-4D97-AF65-F5344CB8AC3E}">
        <p14:creationId xmlns:p14="http://schemas.microsoft.com/office/powerpoint/2010/main" val="3583458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for members of the Scouts BSA program, we will work to instill a desire to serve the community, develop personal integrity, teach moral values, develop a sense of patriotism, teach self-reliance and respect for others. We achieve this by emphasizing the importance of the uniform, patrol method, adult association, personal growth, outdoor programs, advancement, leadership development, and ideals.</a:t>
            </a:r>
          </a:p>
        </p:txBody>
      </p:sp>
      <p:sp>
        <p:nvSpPr>
          <p:cNvPr id="4" name="Slide Number Placeholder 3"/>
          <p:cNvSpPr>
            <a:spLocks noGrp="1"/>
          </p:cNvSpPr>
          <p:nvPr>
            <p:ph type="sldNum" sz="quarter" idx="5"/>
          </p:nvPr>
        </p:nvSpPr>
        <p:spPr/>
        <p:txBody>
          <a:bodyPr/>
          <a:lstStyle/>
          <a:p>
            <a:fld id="{DDB964CC-56A1-5E4A-B6BC-66D6EBAF33B9}" type="slidenum">
              <a:rPr lang="en-US" smtClean="0"/>
              <a:t>14</a:t>
            </a:fld>
            <a:endParaRPr lang="en-US"/>
          </a:p>
        </p:txBody>
      </p:sp>
    </p:spTree>
    <p:extLst>
      <p:ext uri="{BB962C8B-B14F-4D97-AF65-F5344CB8AC3E}">
        <p14:creationId xmlns:p14="http://schemas.microsoft.com/office/powerpoint/2010/main" val="1544472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another important detail for new parents and members, many of whom want their child to learn leadership skills. Here’s your chance to explain it. Provide examples of patrols in your own troop. What do they do? How does this help youth develop? Why do you think it’s important?</a:t>
            </a:r>
          </a:p>
        </p:txBody>
      </p:sp>
      <p:sp>
        <p:nvSpPr>
          <p:cNvPr id="4" name="Slide Number Placeholder 3"/>
          <p:cNvSpPr>
            <a:spLocks noGrp="1"/>
          </p:cNvSpPr>
          <p:nvPr>
            <p:ph type="sldNum" sz="quarter" idx="5"/>
          </p:nvPr>
        </p:nvSpPr>
        <p:spPr/>
        <p:txBody>
          <a:bodyPr/>
          <a:lstStyle/>
          <a:p>
            <a:fld id="{DDB964CC-56A1-5E4A-B6BC-66D6EBAF33B9}" type="slidenum">
              <a:rPr lang="en-US" smtClean="0"/>
              <a:t>15</a:t>
            </a:fld>
            <a:endParaRPr lang="en-US"/>
          </a:p>
        </p:txBody>
      </p:sp>
    </p:spTree>
    <p:extLst>
      <p:ext uri="{BB962C8B-B14F-4D97-AF65-F5344CB8AC3E}">
        <p14:creationId xmlns:p14="http://schemas.microsoft.com/office/powerpoint/2010/main" val="2566779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why we’re all here, so lead with this. Keep it simple.</a:t>
            </a:r>
          </a:p>
        </p:txBody>
      </p:sp>
      <p:sp>
        <p:nvSpPr>
          <p:cNvPr id="4" name="Slide Number Placeholder 3"/>
          <p:cNvSpPr>
            <a:spLocks noGrp="1"/>
          </p:cNvSpPr>
          <p:nvPr>
            <p:ph type="sldNum" sz="quarter" idx="5"/>
          </p:nvPr>
        </p:nvSpPr>
        <p:spPr/>
        <p:txBody>
          <a:bodyPr/>
          <a:lstStyle/>
          <a:p>
            <a:fld id="{DDB964CC-56A1-5E4A-B6BC-66D6EBAF33B9}" type="slidenum">
              <a:rPr lang="en-US" smtClean="0"/>
              <a:t>17</a:t>
            </a:fld>
            <a:endParaRPr lang="en-US"/>
          </a:p>
        </p:txBody>
      </p:sp>
    </p:spTree>
    <p:extLst>
      <p:ext uri="{BB962C8B-B14F-4D97-AF65-F5344CB8AC3E}">
        <p14:creationId xmlns:p14="http://schemas.microsoft.com/office/powerpoint/2010/main" val="1471813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Advancement is one of the most important elements of the “secret sauce of Scouting”. It provides Scouts a clear set of rules, allows them to set goals, track their progress, and ultimately achieve new ranks. This is vital to the success of young men and women both in Scouting and in their professional lives and it helps them prepare for the next big phases of life.</a:t>
            </a:r>
          </a:p>
        </p:txBody>
      </p:sp>
      <p:sp>
        <p:nvSpPr>
          <p:cNvPr id="4" name="Slide Number Placeholder 3"/>
          <p:cNvSpPr>
            <a:spLocks noGrp="1"/>
          </p:cNvSpPr>
          <p:nvPr>
            <p:ph type="sldNum" sz="quarter" idx="5"/>
          </p:nvPr>
        </p:nvSpPr>
        <p:spPr/>
        <p:txBody>
          <a:bodyPr/>
          <a:lstStyle/>
          <a:p>
            <a:fld id="{DDB964CC-56A1-5E4A-B6BC-66D6EBAF33B9}" type="slidenum">
              <a:rPr lang="en-US" smtClean="0"/>
              <a:t>18</a:t>
            </a:fld>
            <a:endParaRPr lang="en-US"/>
          </a:p>
        </p:txBody>
      </p:sp>
    </p:spTree>
    <p:extLst>
      <p:ext uri="{BB962C8B-B14F-4D97-AF65-F5344CB8AC3E}">
        <p14:creationId xmlns:p14="http://schemas.microsoft.com/office/powerpoint/2010/main" val="2225004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Merit badges are another element of the ”secret sauce” of Scouting. How many times have you talked to a Scout who said “If it hadn’t been for my time in the BSA, I never would have found my passion for _______.” In Scouting, there truly is something for everyone and it’s up the the kids to determine what that something is. They may find a passion they never would have thought of had it not been for Scouting.</a:t>
            </a:r>
          </a:p>
        </p:txBody>
      </p:sp>
      <p:sp>
        <p:nvSpPr>
          <p:cNvPr id="4" name="Slide Number Placeholder 3"/>
          <p:cNvSpPr>
            <a:spLocks noGrp="1"/>
          </p:cNvSpPr>
          <p:nvPr>
            <p:ph type="sldNum" sz="quarter" idx="5"/>
          </p:nvPr>
        </p:nvSpPr>
        <p:spPr/>
        <p:txBody>
          <a:bodyPr/>
          <a:lstStyle/>
          <a:p>
            <a:fld id="{DDB964CC-56A1-5E4A-B6BC-66D6EBAF33B9}" type="slidenum">
              <a:rPr lang="en-US" smtClean="0"/>
              <a:t>20</a:t>
            </a:fld>
            <a:endParaRPr lang="en-US"/>
          </a:p>
        </p:txBody>
      </p:sp>
    </p:spTree>
    <p:extLst>
      <p:ext uri="{BB962C8B-B14F-4D97-AF65-F5344CB8AC3E}">
        <p14:creationId xmlns:p14="http://schemas.microsoft.com/office/powerpoint/2010/main" val="3825175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covered the big picture about Scouts BSA, how it works, etc. now it’s your time to shine and share the fun things about your own troop.</a:t>
            </a:r>
          </a:p>
        </p:txBody>
      </p:sp>
      <p:sp>
        <p:nvSpPr>
          <p:cNvPr id="4" name="Slide Number Placeholder 3"/>
          <p:cNvSpPr>
            <a:spLocks noGrp="1"/>
          </p:cNvSpPr>
          <p:nvPr>
            <p:ph type="sldNum" sz="quarter" idx="5"/>
          </p:nvPr>
        </p:nvSpPr>
        <p:spPr/>
        <p:txBody>
          <a:bodyPr/>
          <a:lstStyle/>
          <a:p>
            <a:fld id="{DDB964CC-56A1-5E4A-B6BC-66D6EBAF33B9}" type="slidenum">
              <a:rPr lang="en-US" smtClean="0"/>
              <a:t>21</a:t>
            </a:fld>
            <a:endParaRPr lang="en-US"/>
          </a:p>
        </p:txBody>
      </p:sp>
    </p:spTree>
    <p:extLst>
      <p:ext uri="{BB962C8B-B14F-4D97-AF65-F5344CB8AC3E}">
        <p14:creationId xmlns:p14="http://schemas.microsoft.com/office/powerpoint/2010/main" val="2392246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DB964CC-56A1-5E4A-B6BC-66D6EBAF33B9}" type="slidenum">
              <a:rPr lang="en-US" smtClean="0"/>
              <a:t>22</a:t>
            </a:fld>
            <a:endParaRPr lang="en-US"/>
          </a:p>
        </p:txBody>
      </p:sp>
    </p:spTree>
    <p:extLst>
      <p:ext uri="{BB962C8B-B14F-4D97-AF65-F5344CB8AC3E}">
        <p14:creationId xmlns:p14="http://schemas.microsoft.com/office/powerpoint/2010/main" val="3512734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overlook this slide, it’s important to make people feel welcome! Many of the people at this join night may have no connection to Scouting, so take extra care to make them feel welcome. This may feel like old news for some of the lifetime Scouts, but they’re already bought in so spend your time working on welcoming the potential new Scouts. </a:t>
            </a:r>
          </a:p>
        </p:txBody>
      </p:sp>
      <p:sp>
        <p:nvSpPr>
          <p:cNvPr id="4" name="Slide Number Placeholder 3"/>
          <p:cNvSpPr>
            <a:spLocks noGrp="1"/>
          </p:cNvSpPr>
          <p:nvPr>
            <p:ph type="sldNum" sz="quarter" idx="5"/>
          </p:nvPr>
        </p:nvSpPr>
        <p:spPr/>
        <p:txBody>
          <a:bodyPr/>
          <a:lstStyle/>
          <a:p>
            <a:fld id="{DDB964CC-56A1-5E4A-B6BC-66D6EBAF33B9}" type="slidenum">
              <a:rPr lang="en-US" smtClean="0"/>
              <a:t>2</a:t>
            </a:fld>
            <a:endParaRPr lang="en-US"/>
          </a:p>
        </p:txBody>
      </p:sp>
    </p:spTree>
    <p:extLst>
      <p:ext uri="{BB962C8B-B14F-4D97-AF65-F5344CB8AC3E}">
        <p14:creationId xmlns:p14="http://schemas.microsoft.com/office/powerpoint/2010/main" val="90133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 big picture and work your way down. Even for Cub parents, this is important as they may not understand how/why it is different from the Cub Scout model. Don’t worry about getting into what every position does, that will come in due time. Don’t scare them off with information overload! Also, feel free to customize this chart. Not every troop will be structured exactly the same, so make this work for you.</a:t>
            </a:r>
          </a:p>
        </p:txBody>
      </p:sp>
      <p:sp>
        <p:nvSpPr>
          <p:cNvPr id="4" name="Slide Number Placeholder 3"/>
          <p:cNvSpPr>
            <a:spLocks noGrp="1"/>
          </p:cNvSpPr>
          <p:nvPr>
            <p:ph type="sldNum" sz="quarter" idx="5"/>
          </p:nvPr>
        </p:nvSpPr>
        <p:spPr/>
        <p:txBody>
          <a:bodyPr/>
          <a:lstStyle/>
          <a:p>
            <a:fld id="{DDB964CC-56A1-5E4A-B6BC-66D6EBAF33B9}" type="slidenum">
              <a:rPr lang="en-US" smtClean="0"/>
              <a:t>23</a:t>
            </a:fld>
            <a:endParaRPr lang="en-US"/>
          </a:p>
        </p:txBody>
      </p:sp>
    </p:spTree>
    <p:extLst>
      <p:ext uri="{BB962C8B-B14F-4D97-AF65-F5344CB8AC3E}">
        <p14:creationId xmlns:p14="http://schemas.microsoft.com/office/powerpoint/2010/main" val="630855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again, great to provide an overview, but don’t bother getting into the minutiae of what every position does. A simple overview and a reminder that “your child will have the opportunity to have a leadership role and develop as time goes on” will suffice.</a:t>
            </a:r>
          </a:p>
        </p:txBody>
      </p:sp>
      <p:sp>
        <p:nvSpPr>
          <p:cNvPr id="4" name="Slide Number Placeholder 3"/>
          <p:cNvSpPr>
            <a:spLocks noGrp="1"/>
          </p:cNvSpPr>
          <p:nvPr>
            <p:ph type="sldNum" sz="quarter" idx="5"/>
          </p:nvPr>
        </p:nvSpPr>
        <p:spPr/>
        <p:txBody>
          <a:bodyPr/>
          <a:lstStyle/>
          <a:p>
            <a:fld id="{DDB964CC-56A1-5E4A-B6BC-66D6EBAF33B9}" type="slidenum">
              <a:rPr lang="en-US" smtClean="0"/>
              <a:t>24</a:t>
            </a:fld>
            <a:endParaRPr lang="en-US"/>
          </a:p>
        </p:txBody>
      </p:sp>
    </p:spTree>
    <p:extLst>
      <p:ext uri="{BB962C8B-B14F-4D97-AF65-F5344CB8AC3E}">
        <p14:creationId xmlns:p14="http://schemas.microsoft.com/office/powerpoint/2010/main" val="3673505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DB964CC-56A1-5E4A-B6BC-66D6EBAF33B9}" type="slidenum">
              <a:rPr lang="en-US" smtClean="0"/>
              <a:t>25</a:t>
            </a:fld>
            <a:endParaRPr lang="en-US"/>
          </a:p>
        </p:txBody>
      </p:sp>
    </p:spTree>
    <p:extLst>
      <p:ext uri="{BB962C8B-B14F-4D97-AF65-F5344CB8AC3E}">
        <p14:creationId xmlns:p14="http://schemas.microsoft.com/office/powerpoint/2010/main" val="3882701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is your chance to review both your annual schedule to give parents an idea of what you do and when as well as reviewing a sample weekly schedule.</a:t>
            </a:r>
          </a:p>
        </p:txBody>
      </p:sp>
      <p:sp>
        <p:nvSpPr>
          <p:cNvPr id="4" name="Slide Number Placeholder 3"/>
          <p:cNvSpPr>
            <a:spLocks noGrp="1"/>
          </p:cNvSpPr>
          <p:nvPr>
            <p:ph type="sldNum" sz="quarter" idx="5"/>
          </p:nvPr>
        </p:nvSpPr>
        <p:spPr/>
        <p:txBody>
          <a:bodyPr/>
          <a:lstStyle/>
          <a:p>
            <a:fld id="{DDB964CC-56A1-5E4A-B6BC-66D6EBAF33B9}" type="slidenum">
              <a:rPr lang="en-US" smtClean="0"/>
              <a:t>26</a:t>
            </a:fld>
            <a:endParaRPr lang="en-US"/>
          </a:p>
        </p:txBody>
      </p:sp>
    </p:spTree>
    <p:extLst>
      <p:ext uri="{BB962C8B-B14F-4D97-AF65-F5344CB8AC3E}">
        <p14:creationId xmlns:p14="http://schemas.microsoft.com/office/powerpoint/2010/main" val="2877905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and where do you meet? What does a typical meeting look like? Keep it simple, all you’re trying to do is set the stage for how this all works.</a:t>
            </a:r>
          </a:p>
        </p:txBody>
      </p:sp>
      <p:sp>
        <p:nvSpPr>
          <p:cNvPr id="4" name="Slide Number Placeholder 3"/>
          <p:cNvSpPr>
            <a:spLocks noGrp="1"/>
          </p:cNvSpPr>
          <p:nvPr>
            <p:ph type="sldNum" sz="quarter" idx="5"/>
          </p:nvPr>
        </p:nvSpPr>
        <p:spPr/>
        <p:txBody>
          <a:bodyPr/>
          <a:lstStyle/>
          <a:p>
            <a:fld id="{DDB964CC-56A1-5E4A-B6BC-66D6EBAF33B9}" type="slidenum">
              <a:rPr lang="en-US" smtClean="0"/>
              <a:t>27</a:t>
            </a:fld>
            <a:endParaRPr lang="en-US"/>
          </a:p>
        </p:txBody>
      </p:sp>
    </p:spTree>
    <p:extLst>
      <p:ext uri="{BB962C8B-B14F-4D97-AF65-F5344CB8AC3E}">
        <p14:creationId xmlns:p14="http://schemas.microsoft.com/office/powerpoint/2010/main" val="2330948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Fill in activities to set the stage for what major events are coming up, especially big trips.</a:t>
            </a:r>
          </a:p>
        </p:txBody>
      </p:sp>
      <p:sp>
        <p:nvSpPr>
          <p:cNvPr id="4" name="Slide Number Placeholder 3"/>
          <p:cNvSpPr>
            <a:spLocks noGrp="1"/>
          </p:cNvSpPr>
          <p:nvPr>
            <p:ph type="sldNum" sz="quarter" idx="5"/>
          </p:nvPr>
        </p:nvSpPr>
        <p:spPr/>
        <p:txBody>
          <a:bodyPr/>
          <a:lstStyle/>
          <a:p>
            <a:fld id="{DDB964CC-56A1-5E4A-B6BC-66D6EBAF33B9}" type="slidenum">
              <a:rPr lang="en-US" smtClean="0"/>
              <a:t>28</a:t>
            </a:fld>
            <a:endParaRPr lang="en-US"/>
          </a:p>
        </p:txBody>
      </p:sp>
    </p:spTree>
    <p:extLst>
      <p:ext uri="{BB962C8B-B14F-4D97-AF65-F5344CB8AC3E}">
        <p14:creationId xmlns:p14="http://schemas.microsoft.com/office/powerpoint/2010/main" val="940720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why we’re all here, so lead with this. Keep it simple.</a:t>
            </a:r>
          </a:p>
        </p:txBody>
      </p:sp>
      <p:sp>
        <p:nvSpPr>
          <p:cNvPr id="4" name="Slide Number Placeholder 3"/>
          <p:cNvSpPr>
            <a:spLocks noGrp="1"/>
          </p:cNvSpPr>
          <p:nvPr>
            <p:ph type="sldNum" sz="quarter" idx="5"/>
          </p:nvPr>
        </p:nvSpPr>
        <p:spPr/>
        <p:txBody>
          <a:bodyPr/>
          <a:lstStyle/>
          <a:p>
            <a:fld id="{DDB964CC-56A1-5E4A-B6BC-66D6EBAF33B9}" type="slidenum">
              <a:rPr lang="en-US" smtClean="0"/>
              <a:t>29</a:t>
            </a:fld>
            <a:endParaRPr lang="en-US"/>
          </a:p>
        </p:txBody>
      </p:sp>
    </p:spTree>
    <p:extLst>
      <p:ext uri="{BB962C8B-B14F-4D97-AF65-F5344CB8AC3E}">
        <p14:creationId xmlns:p14="http://schemas.microsoft.com/office/powerpoint/2010/main" val="4090447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elephant in the room. It’s important, but needs to be the last thing they see. Think about it like a sale. We want to hook them in first and not scare anyone away with the costs, low as they may be. The point is all about fun, so keep this slide until the very end.</a:t>
            </a:r>
          </a:p>
        </p:txBody>
      </p:sp>
      <p:sp>
        <p:nvSpPr>
          <p:cNvPr id="4" name="Slide Number Placeholder 3"/>
          <p:cNvSpPr>
            <a:spLocks noGrp="1"/>
          </p:cNvSpPr>
          <p:nvPr>
            <p:ph type="sldNum" sz="quarter" idx="5"/>
          </p:nvPr>
        </p:nvSpPr>
        <p:spPr/>
        <p:txBody>
          <a:bodyPr/>
          <a:lstStyle/>
          <a:p>
            <a:fld id="{DDB964CC-56A1-5E4A-B6BC-66D6EBAF33B9}" type="slidenum">
              <a:rPr lang="en-US" smtClean="0"/>
              <a:t>30</a:t>
            </a:fld>
            <a:endParaRPr lang="en-US"/>
          </a:p>
        </p:txBody>
      </p:sp>
    </p:spTree>
    <p:extLst>
      <p:ext uri="{BB962C8B-B14F-4D97-AF65-F5344CB8AC3E}">
        <p14:creationId xmlns:p14="http://schemas.microsoft.com/office/powerpoint/2010/main" val="3194465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most important slide. If there is one thing you can instill in parents and kids who are in this meeting it is this slide. Sure, we want to (and need to) talk about character development, leadership training, etc., etc., but if parents and kids don’t see the fun side they’re not going to sign up. Customize this deck however you want to, but leave this one slide in.</a:t>
            </a:r>
          </a:p>
        </p:txBody>
      </p:sp>
      <p:sp>
        <p:nvSpPr>
          <p:cNvPr id="4" name="Slide Number Placeholder 3"/>
          <p:cNvSpPr>
            <a:spLocks noGrp="1"/>
          </p:cNvSpPr>
          <p:nvPr>
            <p:ph type="sldNum" sz="quarter" idx="5"/>
          </p:nvPr>
        </p:nvSpPr>
        <p:spPr/>
        <p:txBody>
          <a:bodyPr/>
          <a:lstStyle/>
          <a:p>
            <a:fld id="{DDB964CC-56A1-5E4A-B6BC-66D6EBAF33B9}" type="slidenum">
              <a:rPr lang="en-US" smtClean="0"/>
              <a:t>3</a:t>
            </a:fld>
            <a:endParaRPr lang="en-US"/>
          </a:p>
        </p:txBody>
      </p:sp>
    </p:spTree>
    <p:extLst>
      <p:ext uri="{BB962C8B-B14F-4D97-AF65-F5344CB8AC3E}">
        <p14:creationId xmlns:p14="http://schemas.microsoft.com/office/powerpoint/2010/main" val="3211082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why we’re all here, so lead with this. Keep it simple.</a:t>
            </a:r>
          </a:p>
        </p:txBody>
      </p:sp>
      <p:sp>
        <p:nvSpPr>
          <p:cNvPr id="4" name="Slide Number Placeholder 3"/>
          <p:cNvSpPr>
            <a:spLocks noGrp="1"/>
          </p:cNvSpPr>
          <p:nvPr>
            <p:ph type="sldNum" sz="quarter" idx="5"/>
          </p:nvPr>
        </p:nvSpPr>
        <p:spPr/>
        <p:txBody>
          <a:bodyPr/>
          <a:lstStyle/>
          <a:p>
            <a:fld id="{DDB964CC-56A1-5E4A-B6BC-66D6EBAF33B9}" type="slidenum">
              <a:rPr lang="en-US" smtClean="0"/>
              <a:t>4</a:t>
            </a:fld>
            <a:endParaRPr lang="en-US"/>
          </a:p>
        </p:txBody>
      </p:sp>
    </p:spTree>
    <p:extLst>
      <p:ext uri="{BB962C8B-B14F-4D97-AF65-F5344CB8AC3E}">
        <p14:creationId xmlns:p14="http://schemas.microsoft.com/office/powerpoint/2010/main" val="3006349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emphasize that this is the same program kids have been participating in for years. The curriculum didn’t change, it’s simple open to everyone now. We will continue to develop strong young leaders who will be the future of the next generation of great Americans, just as they always have. The only change is that now girls can participate too.</a:t>
            </a:r>
          </a:p>
        </p:txBody>
      </p:sp>
      <p:sp>
        <p:nvSpPr>
          <p:cNvPr id="4" name="Slide Number Placeholder 3"/>
          <p:cNvSpPr>
            <a:spLocks noGrp="1"/>
          </p:cNvSpPr>
          <p:nvPr>
            <p:ph type="sldNum" sz="quarter" idx="5"/>
          </p:nvPr>
        </p:nvSpPr>
        <p:spPr/>
        <p:txBody>
          <a:bodyPr/>
          <a:lstStyle/>
          <a:p>
            <a:fld id="{DDB964CC-56A1-5E4A-B6BC-66D6EBAF33B9}" type="slidenum">
              <a:rPr lang="en-US" smtClean="0"/>
              <a:t>5</a:t>
            </a:fld>
            <a:endParaRPr lang="en-US"/>
          </a:p>
        </p:txBody>
      </p:sp>
    </p:spTree>
    <p:extLst>
      <p:ext uri="{BB962C8B-B14F-4D97-AF65-F5344CB8AC3E}">
        <p14:creationId xmlns:p14="http://schemas.microsoft.com/office/powerpoint/2010/main" val="1031699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research shows that most people in the United States know what the Boy Scouts are and know what Eagle Scouts are. While they may not know the details, the name Eagle Scout means something and is especially important to the next generation of young Scouts who are looking to make their mark. Don’t shy away from talking about this, but don’t worry too much about what the various ranks are just yet, we’ll get there later.</a:t>
            </a:r>
          </a:p>
        </p:txBody>
      </p:sp>
      <p:sp>
        <p:nvSpPr>
          <p:cNvPr id="4" name="Slide Number Placeholder 3"/>
          <p:cNvSpPr>
            <a:spLocks noGrp="1"/>
          </p:cNvSpPr>
          <p:nvPr>
            <p:ph type="sldNum" sz="quarter" idx="5"/>
          </p:nvPr>
        </p:nvSpPr>
        <p:spPr/>
        <p:txBody>
          <a:bodyPr/>
          <a:lstStyle/>
          <a:p>
            <a:fld id="{DDB964CC-56A1-5E4A-B6BC-66D6EBAF33B9}" type="slidenum">
              <a:rPr lang="en-US" smtClean="0"/>
              <a:t>6</a:t>
            </a:fld>
            <a:endParaRPr lang="en-US"/>
          </a:p>
        </p:txBody>
      </p:sp>
    </p:spTree>
    <p:extLst>
      <p:ext uri="{BB962C8B-B14F-4D97-AF65-F5344CB8AC3E}">
        <p14:creationId xmlns:p14="http://schemas.microsoft.com/office/powerpoint/2010/main" val="2621752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principles that define who we are as an organization and will help us to provide guidance to the youth in our programs. They have stood the test of time and will continue to provide guidance for us and for the youth we serve for generations to come.</a:t>
            </a:r>
          </a:p>
        </p:txBody>
      </p:sp>
      <p:sp>
        <p:nvSpPr>
          <p:cNvPr id="4" name="Slide Number Placeholder 3"/>
          <p:cNvSpPr>
            <a:spLocks noGrp="1"/>
          </p:cNvSpPr>
          <p:nvPr>
            <p:ph type="sldNum" sz="quarter" idx="5"/>
          </p:nvPr>
        </p:nvSpPr>
        <p:spPr/>
        <p:txBody>
          <a:bodyPr/>
          <a:lstStyle/>
          <a:p>
            <a:fld id="{DDB964CC-56A1-5E4A-B6BC-66D6EBAF33B9}" type="slidenum">
              <a:rPr lang="en-US" smtClean="0"/>
              <a:t>7</a:t>
            </a:fld>
            <a:endParaRPr lang="en-US"/>
          </a:p>
        </p:txBody>
      </p:sp>
    </p:spTree>
    <p:extLst>
      <p:ext uri="{BB962C8B-B14F-4D97-AF65-F5344CB8AC3E}">
        <p14:creationId xmlns:p14="http://schemas.microsoft.com/office/powerpoint/2010/main" val="3986623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message is one parents want to hear. At the end of the day, we want them to feel comfortable enrolling their kids in our programs where they know they are receiving the type of education and training to help them become the best version of themselves.</a:t>
            </a:r>
          </a:p>
        </p:txBody>
      </p:sp>
      <p:sp>
        <p:nvSpPr>
          <p:cNvPr id="4" name="Slide Number Placeholder 3"/>
          <p:cNvSpPr>
            <a:spLocks noGrp="1"/>
          </p:cNvSpPr>
          <p:nvPr>
            <p:ph type="sldNum" sz="quarter" idx="5"/>
          </p:nvPr>
        </p:nvSpPr>
        <p:spPr/>
        <p:txBody>
          <a:bodyPr/>
          <a:lstStyle/>
          <a:p>
            <a:fld id="{DDB964CC-56A1-5E4A-B6BC-66D6EBAF33B9}" type="slidenum">
              <a:rPr lang="en-US" smtClean="0"/>
              <a:t>8</a:t>
            </a:fld>
            <a:endParaRPr lang="en-US"/>
          </a:p>
        </p:txBody>
      </p:sp>
    </p:spTree>
    <p:extLst>
      <p:ext uri="{BB962C8B-B14F-4D97-AF65-F5344CB8AC3E}">
        <p14:creationId xmlns:p14="http://schemas.microsoft.com/office/powerpoint/2010/main" val="244845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great message to reinforce with parents and kids. We live and breathe the Scout Oath every day. It is a wonderful message and one we should reinforce with potential new members because who doesn’t want their child to learn these things? Explain to them when and it is said but, more importantly, why it is so important.</a:t>
            </a:r>
          </a:p>
        </p:txBody>
      </p:sp>
      <p:sp>
        <p:nvSpPr>
          <p:cNvPr id="4" name="Slide Number Placeholder 3"/>
          <p:cNvSpPr>
            <a:spLocks noGrp="1"/>
          </p:cNvSpPr>
          <p:nvPr>
            <p:ph type="sldNum" sz="quarter" idx="5"/>
          </p:nvPr>
        </p:nvSpPr>
        <p:spPr/>
        <p:txBody>
          <a:bodyPr/>
          <a:lstStyle/>
          <a:p>
            <a:fld id="{DDB964CC-56A1-5E4A-B6BC-66D6EBAF33B9}" type="slidenum">
              <a:rPr lang="en-US" smtClean="0"/>
              <a:t>9</a:t>
            </a:fld>
            <a:endParaRPr lang="en-US"/>
          </a:p>
        </p:txBody>
      </p:sp>
    </p:spTree>
    <p:extLst>
      <p:ext uri="{BB962C8B-B14F-4D97-AF65-F5344CB8AC3E}">
        <p14:creationId xmlns:p14="http://schemas.microsoft.com/office/powerpoint/2010/main" val="361330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9648C-C492-4AFF-927B-476CF8571F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E865B0-61EC-4D3B-9721-C71915DD6E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4FA13F-80A2-466E-8B58-F74231F3EA3B}"/>
              </a:ext>
            </a:extLst>
          </p:cNvPr>
          <p:cNvSpPr>
            <a:spLocks noGrp="1"/>
          </p:cNvSpPr>
          <p:nvPr>
            <p:ph type="dt" sz="half" idx="10"/>
          </p:nvPr>
        </p:nvSpPr>
        <p:spPr/>
        <p:txBody>
          <a:bodyPr/>
          <a:lstStyle/>
          <a:p>
            <a:fld id="{647E4C5F-B5E5-453A-BF73-37DF472D4AC5}" type="datetimeFigureOut">
              <a:rPr lang="en-US" smtClean="0"/>
              <a:t>7/18/2019</a:t>
            </a:fld>
            <a:endParaRPr lang="en-US"/>
          </a:p>
        </p:txBody>
      </p:sp>
      <p:sp>
        <p:nvSpPr>
          <p:cNvPr id="5" name="Footer Placeholder 4">
            <a:extLst>
              <a:ext uri="{FF2B5EF4-FFF2-40B4-BE49-F238E27FC236}">
                <a16:creationId xmlns:a16="http://schemas.microsoft.com/office/drawing/2014/main" id="{8E2D1FAB-36FF-487E-91CB-26E54BE7D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06574-BDCB-4803-9B27-7AF31D49D50E}"/>
              </a:ext>
            </a:extLst>
          </p:cNvPr>
          <p:cNvSpPr>
            <a:spLocks noGrp="1"/>
          </p:cNvSpPr>
          <p:nvPr>
            <p:ph type="sldNum" sz="quarter" idx="12"/>
          </p:nvPr>
        </p:nvSpPr>
        <p:spPr/>
        <p:txBody>
          <a:bodyPr/>
          <a:lstStyle/>
          <a:p>
            <a:fld id="{01EAEF58-2CB1-460C-938F-E45524928DA4}" type="slidenum">
              <a:rPr lang="en-US" smtClean="0"/>
              <a:t>‹#›</a:t>
            </a:fld>
            <a:endParaRPr lang="en-US"/>
          </a:p>
        </p:txBody>
      </p:sp>
    </p:spTree>
    <p:extLst>
      <p:ext uri="{BB962C8B-B14F-4D97-AF65-F5344CB8AC3E}">
        <p14:creationId xmlns:p14="http://schemas.microsoft.com/office/powerpoint/2010/main" val="3124894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F08F-7834-4FBA-8D66-FCF14D6151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9D9259-21C8-4286-A533-4090418667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5D45C1-D5B4-4D55-AF81-FCE980482EA9}"/>
              </a:ext>
            </a:extLst>
          </p:cNvPr>
          <p:cNvSpPr>
            <a:spLocks noGrp="1"/>
          </p:cNvSpPr>
          <p:nvPr>
            <p:ph type="dt" sz="half" idx="10"/>
          </p:nvPr>
        </p:nvSpPr>
        <p:spPr/>
        <p:txBody>
          <a:bodyPr/>
          <a:lstStyle/>
          <a:p>
            <a:fld id="{647E4C5F-B5E5-453A-BF73-37DF472D4AC5}" type="datetimeFigureOut">
              <a:rPr lang="en-US" smtClean="0"/>
              <a:t>7/18/2019</a:t>
            </a:fld>
            <a:endParaRPr lang="en-US"/>
          </a:p>
        </p:txBody>
      </p:sp>
      <p:sp>
        <p:nvSpPr>
          <p:cNvPr id="5" name="Footer Placeholder 4">
            <a:extLst>
              <a:ext uri="{FF2B5EF4-FFF2-40B4-BE49-F238E27FC236}">
                <a16:creationId xmlns:a16="http://schemas.microsoft.com/office/drawing/2014/main" id="{CBAB1A6E-23FC-48A7-BBED-998E9A34FA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15ED-8A50-4B33-9C51-093D176E38BE}"/>
              </a:ext>
            </a:extLst>
          </p:cNvPr>
          <p:cNvSpPr>
            <a:spLocks noGrp="1"/>
          </p:cNvSpPr>
          <p:nvPr>
            <p:ph type="sldNum" sz="quarter" idx="12"/>
          </p:nvPr>
        </p:nvSpPr>
        <p:spPr/>
        <p:txBody>
          <a:bodyPr/>
          <a:lstStyle/>
          <a:p>
            <a:fld id="{01EAEF58-2CB1-460C-938F-E45524928DA4}" type="slidenum">
              <a:rPr lang="en-US" smtClean="0"/>
              <a:t>‹#›</a:t>
            </a:fld>
            <a:endParaRPr lang="en-US"/>
          </a:p>
        </p:txBody>
      </p:sp>
    </p:spTree>
    <p:extLst>
      <p:ext uri="{BB962C8B-B14F-4D97-AF65-F5344CB8AC3E}">
        <p14:creationId xmlns:p14="http://schemas.microsoft.com/office/powerpoint/2010/main" val="3497070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FAF473-D385-40B1-B556-5FA5073B80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2096FE-1937-4CF8-9377-ABBB8535416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934375-9FB4-494B-BC9C-667DCF7F9DC3}"/>
              </a:ext>
            </a:extLst>
          </p:cNvPr>
          <p:cNvSpPr>
            <a:spLocks noGrp="1"/>
          </p:cNvSpPr>
          <p:nvPr>
            <p:ph type="dt" sz="half" idx="10"/>
          </p:nvPr>
        </p:nvSpPr>
        <p:spPr/>
        <p:txBody>
          <a:bodyPr/>
          <a:lstStyle/>
          <a:p>
            <a:fld id="{647E4C5F-B5E5-453A-BF73-37DF472D4AC5}" type="datetimeFigureOut">
              <a:rPr lang="en-US" smtClean="0"/>
              <a:t>7/18/2019</a:t>
            </a:fld>
            <a:endParaRPr lang="en-US"/>
          </a:p>
        </p:txBody>
      </p:sp>
      <p:sp>
        <p:nvSpPr>
          <p:cNvPr id="5" name="Footer Placeholder 4">
            <a:extLst>
              <a:ext uri="{FF2B5EF4-FFF2-40B4-BE49-F238E27FC236}">
                <a16:creationId xmlns:a16="http://schemas.microsoft.com/office/drawing/2014/main" id="{91988493-6FC3-44DA-8C84-61D9FB9A40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471D14-E8C2-40C0-8A78-7D2FCF122D2E}"/>
              </a:ext>
            </a:extLst>
          </p:cNvPr>
          <p:cNvSpPr>
            <a:spLocks noGrp="1"/>
          </p:cNvSpPr>
          <p:nvPr>
            <p:ph type="sldNum" sz="quarter" idx="12"/>
          </p:nvPr>
        </p:nvSpPr>
        <p:spPr/>
        <p:txBody>
          <a:bodyPr/>
          <a:lstStyle/>
          <a:p>
            <a:fld id="{01EAEF58-2CB1-460C-938F-E45524928DA4}" type="slidenum">
              <a:rPr lang="en-US" smtClean="0"/>
              <a:t>‹#›</a:t>
            </a:fld>
            <a:endParaRPr lang="en-US"/>
          </a:p>
        </p:txBody>
      </p:sp>
    </p:spTree>
    <p:extLst>
      <p:ext uri="{BB962C8B-B14F-4D97-AF65-F5344CB8AC3E}">
        <p14:creationId xmlns:p14="http://schemas.microsoft.com/office/powerpoint/2010/main" val="2325105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8A5C3-3D06-4517-8EF2-C3FC9B7AAA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6E942A-92CE-42C7-A3BE-5AE2A4E989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217868-E986-4252-A25E-7E677ED7269C}"/>
              </a:ext>
            </a:extLst>
          </p:cNvPr>
          <p:cNvSpPr>
            <a:spLocks noGrp="1"/>
          </p:cNvSpPr>
          <p:nvPr>
            <p:ph type="dt" sz="half" idx="10"/>
          </p:nvPr>
        </p:nvSpPr>
        <p:spPr/>
        <p:txBody>
          <a:bodyPr/>
          <a:lstStyle/>
          <a:p>
            <a:fld id="{647E4C5F-B5E5-453A-BF73-37DF472D4AC5}" type="datetimeFigureOut">
              <a:rPr lang="en-US" smtClean="0"/>
              <a:t>7/18/2019</a:t>
            </a:fld>
            <a:endParaRPr lang="en-US"/>
          </a:p>
        </p:txBody>
      </p:sp>
      <p:sp>
        <p:nvSpPr>
          <p:cNvPr id="5" name="Footer Placeholder 4">
            <a:extLst>
              <a:ext uri="{FF2B5EF4-FFF2-40B4-BE49-F238E27FC236}">
                <a16:creationId xmlns:a16="http://schemas.microsoft.com/office/drawing/2014/main" id="{AC1B59B9-8F53-4B42-A7FF-F352362C3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56778-C16B-4B55-AD15-256BA62CD988}"/>
              </a:ext>
            </a:extLst>
          </p:cNvPr>
          <p:cNvSpPr>
            <a:spLocks noGrp="1"/>
          </p:cNvSpPr>
          <p:nvPr>
            <p:ph type="sldNum" sz="quarter" idx="12"/>
          </p:nvPr>
        </p:nvSpPr>
        <p:spPr/>
        <p:txBody>
          <a:bodyPr/>
          <a:lstStyle/>
          <a:p>
            <a:fld id="{01EAEF58-2CB1-460C-938F-E45524928DA4}" type="slidenum">
              <a:rPr lang="en-US" smtClean="0"/>
              <a:t>‹#›</a:t>
            </a:fld>
            <a:endParaRPr lang="en-US"/>
          </a:p>
        </p:txBody>
      </p:sp>
    </p:spTree>
    <p:extLst>
      <p:ext uri="{BB962C8B-B14F-4D97-AF65-F5344CB8AC3E}">
        <p14:creationId xmlns:p14="http://schemas.microsoft.com/office/powerpoint/2010/main" val="43858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00FD-8968-4EA9-B9E5-1C0C2E79B3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E77E3D-A768-4D15-8D16-C7C8D15940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CE2E54-F4E9-41D3-8220-2E7BB5A322A2}"/>
              </a:ext>
            </a:extLst>
          </p:cNvPr>
          <p:cNvSpPr>
            <a:spLocks noGrp="1"/>
          </p:cNvSpPr>
          <p:nvPr>
            <p:ph type="dt" sz="half" idx="10"/>
          </p:nvPr>
        </p:nvSpPr>
        <p:spPr/>
        <p:txBody>
          <a:bodyPr/>
          <a:lstStyle/>
          <a:p>
            <a:fld id="{647E4C5F-B5E5-453A-BF73-37DF472D4AC5}" type="datetimeFigureOut">
              <a:rPr lang="en-US" smtClean="0"/>
              <a:t>7/18/2019</a:t>
            </a:fld>
            <a:endParaRPr lang="en-US"/>
          </a:p>
        </p:txBody>
      </p:sp>
      <p:sp>
        <p:nvSpPr>
          <p:cNvPr id="5" name="Footer Placeholder 4">
            <a:extLst>
              <a:ext uri="{FF2B5EF4-FFF2-40B4-BE49-F238E27FC236}">
                <a16:creationId xmlns:a16="http://schemas.microsoft.com/office/drawing/2014/main" id="{BC58DB75-AC88-4699-A0B9-D98828C7E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34FF5-B24F-49F7-B2B0-AB5AAA57873C}"/>
              </a:ext>
            </a:extLst>
          </p:cNvPr>
          <p:cNvSpPr>
            <a:spLocks noGrp="1"/>
          </p:cNvSpPr>
          <p:nvPr>
            <p:ph type="sldNum" sz="quarter" idx="12"/>
          </p:nvPr>
        </p:nvSpPr>
        <p:spPr/>
        <p:txBody>
          <a:bodyPr/>
          <a:lstStyle/>
          <a:p>
            <a:fld id="{01EAEF58-2CB1-460C-938F-E45524928DA4}" type="slidenum">
              <a:rPr lang="en-US" smtClean="0"/>
              <a:t>‹#›</a:t>
            </a:fld>
            <a:endParaRPr lang="en-US"/>
          </a:p>
        </p:txBody>
      </p:sp>
    </p:spTree>
    <p:extLst>
      <p:ext uri="{BB962C8B-B14F-4D97-AF65-F5344CB8AC3E}">
        <p14:creationId xmlns:p14="http://schemas.microsoft.com/office/powerpoint/2010/main" val="4015524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5609-E2F5-4C55-B625-11C22AB94E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8D1407-0614-4B2B-AC6F-5F5DB047D8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9C756E-D403-419A-9E17-2D075D67B7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AB9E84-DCFC-458C-A511-D92B1269B47D}"/>
              </a:ext>
            </a:extLst>
          </p:cNvPr>
          <p:cNvSpPr>
            <a:spLocks noGrp="1"/>
          </p:cNvSpPr>
          <p:nvPr>
            <p:ph type="dt" sz="half" idx="10"/>
          </p:nvPr>
        </p:nvSpPr>
        <p:spPr/>
        <p:txBody>
          <a:bodyPr/>
          <a:lstStyle/>
          <a:p>
            <a:fld id="{647E4C5F-B5E5-453A-BF73-37DF472D4AC5}" type="datetimeFigureOut">
              <a:rPr lang="en-US" smtClean="0"/>
              <a:t>7/18/2019</a:t>
            </a:fld>
            <a:endParaRPr lang="en-US"/>
          </a:p>
        </p:txBody>
      </p:sp>
      <p:sp>
        <p:nvSpPr>
          <p:cNvPr id="6" name="Footer Placeholder 5">
            <a:extLst>
              <a:ext uri="{FF2B5EF4-FFF2-40B4-BE49-F238E27FC236}">
                <a16:creationId xmlns:a16="http://schemas.microsoft.com/office/drawing/2014/main" id="{F5387296-C188-422C-B33E-8EE19CA641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BAC829-98C4-4F80-AD1C-B3ED756E1292}"/>
              </a:ext>
            </a:extLst>
          </p:cNvPr>
          <p:cNvSpPr>
            <a:spLocks noGrp="1"/>
          </p:cNvSpPr>
          <p:nvPr>
            <p:ph type="sldNum" sz="quarter" idx="12"/>
          </p:nvPr>
        </p:nvSpPr>
        <p:spPr/>
        <p:txBody>
          <a:bodyPr/>
          <a:lstStyle/>
          <a:p>
            <a:fld id="{01EAEF58-2CB1-460C-938F-E45524928DA4}" type="slidenum">
              <a:rPr lang="en-US" smtClean="0"/>
              <a:t>‹#›</a:t>
            </a:fld>
            <a:endParaRPr lang="en-US"/>
          </a:p>
        </p:txBody>
      </p:sp>
    </p:spTree>
    <p:extLst>
      <p:ext uri="{BB962C8B-B14F-4D97-AF65-F5344CB8AC3E}">
        <p14:creationId xmlns:p14="http://schemas.microsoft.com/office/powerpoint/2010/main" val="3085327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0F15-5F1C-4DA5-9A6A-F630D75480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DFC9F9-D0D9-4928-B166-477AD3F7CB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11A317-F3EE-4381-872B-AF97EEB6984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2E33BF-0B74-41C6-AAF5-56E651DC4A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F427E3-DF65-4744-B779-0F909D490B6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6362E0-F2EF-4DC1-A319-102805136D19}"/>
              </a:ext>
            </a:extLst>
          </p:cNvPr>
          <p:cNvSpPr>
            <a:spLocks noGrp="1"/>
          </p:cNvSpPr>
          <p:nvPr>
            <p:ph type="dt" sz="half" idx="10"/>
          </p:nvPr>
        </p:nvSpPr>
        <p:spPr/>
        <p:txBody>
          <a:bodyPr/>
          <a:lstStyle/>
          <a:p>
            <a:fld id="{647E4C5F-B5E5-453A-BF73-37DF472D4AC5}" type="datetimeFigureOut">
              <a:rPr lang="en-US" smtClean="0"/>
              <a:t>7/18/2019</a:t>
            </a:fld>
            <a:endParaRPr lang="en-US"/>
          </a:p>
        </p:txBody>
      </p:sp>
      <p:sp>
        <p:nvSpPr>
          <p:cNvPr id="8" name="Footer Placeholder 7">
            <a:extLst>
              <a:ext uri="{FF2B5EF4-FFF2-40B4-BE49-F238E27FC236}">
                <a16:creationId xmlns:a16="http://schemas.microsoft.com/office/drawing/2014/main" id="{66EFE4C2-C231-4A3B-BABA-451C35299D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7A70EB-EDE3-44A2-8DC3-0BC0065F314C}"/>
              </a:ext>
            </a:extLst>
          </p:cNvPr>
          <p:cNvSpPr>
            <a:spLocks noGrp="1"/>
          </p:cNvSpPr>
          <p:nvPr>
            <p:ph type="sldNum" sz="quarter" idx="12"/>
          </p:nvPr>
        </p:nvSpPr>
        <p:spPr/>
        <p:txBody>
          <a:bodyPr/>
          <a:lstStyle/>
          <a:p>
            <a:fld id="{01EAEF58-2CB1-460C-938F-E45524928DA4}" type="slidenum">
              <a:rPr lang="en-US" smtClean="0"/>
              <a:t>‹#›</a:t>
            </a:fld>
            <a:endParaRPr lang="en-US"/>
          </a:p>
        </p:txBody>
      </p:sp>
    </p:spTree>
    <p:extLst>
      <p:ext uri="{BB962C8B-B14F-4D97-AF65-F5344CB8AC3E}">
        <p14:creationId xmlns:p14="http://schemas.microsoft.com/office/powerpoint/2010/main" val="196783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C849-2FF5-4C7E-8E04-3ED4307EF8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A33C6D-F625-4244-99BC-2639E0F4B133}"/>
              </a:ext>
            </a:extLst>
          </p:cNvPr>
          <p:cNvSpPr>
            <a:spLocks noGrp="1"/>
          </p:cNvSpPr>
          <p:nvPr>
            <p:ph type="dt" sz="half" idx="10"/>
          </p:nvPr>
        </p:nvSpPr>
        <p:spPr/>
        <p:txBody>
          <a:bodyPr/>
          <a:lstStyle/>
          <a:p>
            <a:fld id="{647E4C5F-B5E5-453A-BF73-37DF472D4AC5}" type="datetimeFigureOut">
              <a:rPr lang="en-US" smtClean="0"/>
              <a:t>7/18/2019</a:t>
            </a:fld>
            <a:endParaRPr lang="en-US"/>
          </a:p>
        </p:txBody>
      </p:sp>
      <p:sp>
        <p:nvSpPr>
          <p:cNvPr id="4" name="Footer Placeholder 3">
            <a:extLst>
              <a:ext uri="{FF2B5EF4-FFF2-40B4-BE49-F238E27FC236}">
                <a16:creationId xmlns:a16="http://schemas.microsoft.com/office/drawing/2014/main" id="{AC5D3949-6989-489D-9153-EF3B00A4DB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AA7971-46C5-4192-AC9A-849337BA976F}"/>
              </a:ext>
            </a:extLst>
          </p:cNvPr>
          <p:cNvSpPr>
            <a:spLocks noGrp="1"/>
          </p:cNvSpPr>
          <p:nvPr>
            <p:ph type="sldNum" sz="quarter" idx="12"/>
          </p:nvPr>
        </p:nvSpPr>
        <p:spPr/>
        <p:txBody>
          <a:bodyPr/>
          <a:lstStyle/>
          <a:p>
            <a:fld id="{01EAEF58-2CB1-460C-938F-E45524928DA4}" type="slidenum">
              <a:rPr lang="en-US" smtClean="0"/>
              <a:t>‹#›</a:t>
            </a:fld>
            <a:endParaRPr lang="en-US"/>
          </a:p>
        </p:txBody>
      </p:sp>
    </p:spTree>
    <p:extLst>
      <p:ext uri="{BB962C8B-B14F-4D97-AF65-F5344CB8AC3E}">
        <p14:creationId xmlns:p14="http://schemas.microsoft.com/office/powerpoint/2010/main" val="3668050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0EF9C8-3550-4901-80C8-6857933204D9}"/>
              </a:ext>
            </a:extLst>
          </p:cNvPr>
          <p:cNvSpPr>
            <a:spLocks noGrp="1"/>
          </p:cNvSpPr>
          <p:nvPr>
            <p:ph type="dt" sz="half" idx="10"/>
          </p:nvPr>
        </p:nvSpPr>
        <p:spPr/>
        <p:txBody>
          <a:bodyPr/>
          <a:lstStyle/>
          <a:p>
            <a:fld id="{647E4C5F-B5E5-453A-BF73-37DF472D4AC5}" type="datetimeFigureOut">
              <a:rPr lang="en-US" smtClean="0"/>
              <a:t>7/18/2019</a:t>
            </a:fld>
            <a:endParaRPr lang="en-US"/>
          </a:p>
        </p:txBody>
      </p:sp>
      <p:sp>
        <p:nvSpPr>
          <p:cNvPr id="3" name="Footer Placeholder 2">
            <a:extLst>
              <a:ext uri="{FF2B5EF4-FFF2-40B4-BE49-F238E27FC236}">
                <a16:creationId xmlns:a16="http://schemas.microsoft.com/office/drawing/2014/main" id="{2E1829C1-EE83-4532-B876-BFBFD3D9EF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F27F5C-3E12-4B0D-905C-B16C11A04842}"/>
              </a:ext>
            </a:extLst>
          </p:cNvPr>
          <p:cNvSpPr>
            <a:spLocks noGrp="1"/>
          </p:cNvSpPr>
          <p:nvPr>
            <p:ph type="sldNum" sz="quarter" idx="12"/>
          </p:nvPr>
        </p:nvSpPr>
        <p:spPr/>
        <p:txBody>
          <a:bodyPr/>
          <a:lstStyle/>
          <a:p>
            <a:fld id="{01EAEF58-2CB1-460C-938F-E45524928DA4}" type="slidenum">
              <a:rPr lang="en-US" smtClean="0"/>
              <a:t>‹#›</a:t>
            </a:fld>
            <a:endParaRPr lang="en-US"/>
          </a:p>
        </p:txBody>
      </p:sp>
    </p:spTree>
    <p:extLst>
      <p:ext uri="{BB962C8B-B14F-4D97-AF65-F5344CB8AC3E}">
        <p14:creationId xmlns:p14="http://schemas.microsoft.com/office/powerpoint/2010/main" val="81940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125BE-BBD0-499C-A810-9451092A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22610-145E-4B60-8F60-96AF9F6BE8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3A8B7D-D70A-4435-AAE0-D2A466C52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85F142-DA50-4C64-BEF9-3A5DD3B343DB}"/>
              </a:ext>
            </a:extLst>
          </p:cNvPr>
          <p:cNvSpPr>
            <a:spLocks noGrp="1"/>
          </p:cNvSpPr>
          <p:nvPr>
            <p:ph type="dt" sz="half" idx="10"/>
          </p:nvPr>
        </p:nvSpPr>
        <p:spPr/>
        <p:txBody>
          <a:bodyPr/>
          <a:lstStyle/>
          <a:p>
            <a:fld id="{647E4C5F-B5E5-453A-BF73-37DF472D4AC5}" type="datetimeFigureOut">
              <a:rPr lang="en-US" smtClean="0"/>
              <a:t>7/18/2019</a:t>
            </a:fld>
            <a:endParaRPr lang="en-US"/>
          </a:p>
        </p:txBody>
      </p:sp>
      <p:sp>
        <p:nvSpPr>
          <p:cNvPr id="6" name="Footer Placeholder 5">
            <a:extLst>
              <a:ext uri="{FF2B5EF4-FFF2-40B4-BE49-F238E27FC236}">
                <a16:creationId xmlns:a16="http://schemas.microsoft.com/office/drawing/2014/main" id="{14DD2E36-CA6B-47CB-943C-3A5E19F864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2D156E-4C28-4A9A-9FA6-362FADE37E39}"/>
              </a:ext>
            </a:extLst>
          </p:cNvPr>
          <p:cNvSpPr>
            <a:spLocks noGrp="1"/>
          </p:cNvSpPr>
          <p:nvPr>
            <p:ph type="sldNum" sz="quarter" idx="12"/>
          </p:nvPr>
        </p:nvSpPr>
        <p:spPr/>
        <p:txBody>
          <a:bodyPr/>
          <a:lstStyle/>
          <a:p>
            <a:fld id="{01EAEF58-2CB1-460C-938F-E45524928DA4}" type="slidenum">
              <a:rPr lang="en-US" smtClean="0"/>
              <a:t>‹#›</a:t>
            </a:fld>
            <a:endParaRPr lang="en-US"/>
          </a:p>
        </p:txBody>
      </p:sp>
    </p:spTree>
    <p:extLst>
      <p:ext uri="{BB962C8B-B14F-4D97-AF65-F5344CB8AC3E}">
        <p14:creationId xmlns:p14="http://schemas.microsoft.com/office/powerpoint/2010/main" val="233777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09950-692D-470D-B3A1-953F932C26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D3BD10-7D78-44B8-9D90-086CD1323A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1A73BC-B693-4C79-8D24-AE5522F9E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CF4AAF-C586-44C5-B88E-DBF484FC55BC}"/>
              </a:ext>
            </a:extLst>
          </p:cNvPr>
          <p:cNvSpPr>
            <a:spLocks noGrp="1"/>
          </p:cNvSpPr>
          <p:nvPr>
            <p:ph type="dt" sz="half" idx="10"/>
          </p:nvPr>
        </p:nvSpPr>
        <p:spPr/>
        <p:txBody>
          <a:bodyPr/>
          <a:lstStyle/>
          <a:p>
            <a:fld id="{647E4C5F-B5E5-453A-BF73-37DF472D4AC5}" type="datetimeFigureOut">
              <a:rPr lang="en-US" smtClean="0"/>
              <a:t>7/18/2019</a:t>
            </a:fld>
            <a:endParaRPr lang="en-US"/>
          </a:p>
        </p:txBody>
      </p:sp>
      <p:sp>
        <p:nvSpPr>
          <p:cNvPr id="6" name="Footer Placeholder 5">
            <a:extLst>
              <a:ext uri="{FF2B5EF4-FFF2-40B4-BE49-F238E27FC236}">
                <a16:creationId xmlns:a16="http://schemas.microsoft.com/office/drawing/2014/main" id="{04A2EB13-7A19-4AA4-A182-757E72DE20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42074F-2EE7-4AD5-BF85-CAC95569876B}"/>
              </a:ext>
            </a:extLst>
          </p:cNvPr>
          <p:cNvSpPr>
            <a:spLocks noGrp="1"/>
          </p:cNvSpPr>
          <p:nvPr>
            <p:ph type="sldNum" sz="quarter" idx="12"/>
          </p:nvPr>
        </p:nvSpPr>
        <p:spPr/>
        <p:txBody>
          <a:bodyPr/>
          <a:lstStyle/>
          <a:p>
            <a:fld id="{01EAEF58-2CB1-460C-938F-E45524928DA4}" type="slidenum">
              <a:rPr lang="en-US" smtClean="0"/>
              <a:t>‹#›</a:t>
            </a:fld>
            <a:endParaRPr lang="en-US"/>
          </a:p>
        </p:txBody>
      </p:sp>
    </p:spTree>
    <p:extLst>
      <p:ext uri="{BB962C8B-B14F-4D97-AF65-F5344CB8AC3E}">
        <p14:creationId xmlns:p14="http://schemas.microsoft.com/office/powerpoint/2010/main" val="1779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B9F04B-CA77-4D5C-B1EB-01D6430D0F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C3E7A0-B892-4436-B0B6-B1F4D5FCA7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358860-0A80-4137-8861-7B25ABE5F6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E4C5F-B5E5-453A-BF73-37DF472D4AC5}" type="datetimeFigureOut">
              <a:rPr lang="en-US" smtClean="0"/>
              <a:t>7/18/2019</a:t>
            </a:fld>
            <a:endParaRPr lang="en-US"/>
          </a:p>
        </p:txBody>
      </p:sp>
      <p:sp>
        <p:nvSpPr>
          <p:cNvPr id="5" name="Footer Placeholder 4">
            <a:extLst>
              <a:ext uri="{FF2B5EF4-FFF2-40B4-BE49-F238E27FC236}">
                <a16:creationId xmlns:a16="http://schemas.microsoft.com/office/drawing/2014/main" id="{C8359005-C24E-4691-8535-71C09A4174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38BCC6-640F-4EB4-9078-5B493D1612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AEF58-2CB1-460C-938F-E45524928DA4}" type="slidenum">
              <a:rPr lang="en-US" smtClean="0"/>
              <a:t>‹#›</a:t>
            </a:fld>
            <a:endParaRPr lang="en-US"/>
          </a:p>
        </p:txBody>
      </p:sp>
    </p:spTree>
    <p:extLst>
      <p:ext uri="{BB962C8B-B14F-4D97-AF65-F5344CB8AC3E}">
        <p14:creationId xmlns:p14="http://schemas.microsoft.com/office/powerpoint/2010/main" val="3699713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3.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A84AB0-C6A1-44AA-8F34-B5CD93CCEC2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51" y="0"/>
            <a:ext cx="12179298" cy="6857999"/>
          </a:xfrm>
          <a:prstGeom prst="rect">
            <a:avLst/>
          </a:prstGeom>
        </p:spPr>
      </p:pic>
      <p:sp>
        <p:nvSpPr>
          <p:cNvPr id="4" name="TextBox 3">
            <a:extLst>
              <a:ext uri="{FF2B5EF4-FFF2-40B4-BE49-F238E27FC236}">
                <a16:creationId xmlns:a16="http://schemas.microsoft.com/office/drawing/2014/main" id="{8927B3B3-2605-416B-8856-EA3AF6E1FBFE}"/>
              </a:ext>
            </a:extLst>
          </p:cNvPr>
          <p:cNvSpPr txBox="1"/>
          <p:nvPr/>
        </p:nvSpPr>
        <p:spPr>
          <a:xfrm>
            <a:off x="3281082" y="2244060"/>
            <a:ext cx="8597153" cy="3600986"/>
          </a:xfrm>
          <a:prstGeom prst="rect">
            <a:avLst/>
          </a:prstGeom>
          <a:noFill/>
        </p:spPr>
        <p:txBody>
          <a:bodyPr wrap="square" rtlCol="0">
            <a:spAutoFit/>
          </a:bodyPr>
          <a:lstStyle/>
          <a:p>
            <a:pPr algn="r"/>
            <a:r>
              <a:rPr lang="en-US" sz="5400" dirty="0">
                <a:solidFill>
                  <a:srgbClr val="952524"/>
                </a:solidFill>
                <a:latin typeface="Franklin Gothic Demi Cond" panose="020B0706030402020204" pitchFamily="34" charset="0"/>
              </a:rPr>
              <a:t>SCOUTS BSA</a:t>
            </a:r>
          </a:p>
          <a:p>
            <a:pPr algn="r"/>
            <a:r>
              <a:rPr lang="en-US" sz="5400" dirty="0">
                <a:solidFill>
                  <a:srgbClr val="952524"/>
                </a:solidFill>
                <a:latin typeface="Franklin Gothic Demi Cond" panose="020B0706030402020204" pitchFamily="34" charset="0"/>
              </a:rPr>
              <a:t>JOIN NIGHT</a:t>
            </a:r>
          </a:p>
          <a:p>
            <a:pPr algn="r"/>
            <a:r>
              <a:rPr lang="en-US" sz="4000" dirty="0">
                <a:solidFill>
                  <a:srgbClr val="952524"/>
                </a:solidFill>
                <a:latin typeface="Franklin Gothic Demi Cond" panose="020B0706030402020204" pitchFamily="34" charset="0"/>
              </a:rPr>
              <a:t>Troop ______</a:t>
            </a:r>
          </a:p>
          <a:p>
            <a:pPr algn="r"/>
            <a:r>
              <a:rPr lang="en-US" sz="4000" dirty="0">
                <a:solidFill>
                  <a:srgbClr val="952524"/>
                </a:solidFill>
                <a:latin typeface="Franklin Gothic Demi Cond" panose="020B0706030402020204" pitchFamily="34" charset="0"/>
              </a:rPr>
              <a:t>______ District</a:t>
            </a:r>
          </a:p>
          <a:p>
            <a:pPr algn="r"/>
            <a:r>
              <a:rPr lang="en-US" sz="4000" dirty="0">
                <a:solidFill>
                  <a:srgbClr val="952524"/>
                </a:solidFill>
                <a:latin typeface="Franklin Gothic Demi Cond" panose="020B0706030402020204" pitchFamily="34" charset="0"/>
              </a:rPr>
              <a:t>Northeast Illinois Council, BSA</a:t>
            </a:r>
          </a:p>
        </p:txBody>
      </p:sp>
    </p:spTree>
    <p:extLst>
      <p:ext uri="{BB962C8B-B14F-4D97-AF65-F5344CB8AC3E}">
        <p14:creationId xmlns:p14="http://schemas.microsoft.com/office/powerpoint/2010/main" val="1597165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10;&#10;Description automatically generated">
            <a:extLst>
              <a:ext uri="{FF2B5EF4-FFF2-40B4-BE49-F238E27FC236}">
                <a16:creationId xmlns:a16="http://schemas.microsoft.com/office/drawing/2014/main" id="{68FD188F-08FE-C843-B662-C7C81ED4258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5" t="7802" r="25" b="7802"/>
          <a:stretch/>
        </p:blipFill>
        <p:spPr>
          <a:xfrm>
            <a:off x="0" y="0"/>
            <a:ext cx="12188952" cy="6858000"/>
          </a:xfrm>
          <a:prstGeom prst="rect">
            <a:avLst/>
          </a:prstGeom>
        </p:spPr>
      </p:pic>
      <p:sp>
        <p:nvSpPr>
          <p:cNvPr id="7" name="TextBox 6">
            <a:extLst>
              <a:ext uri="{FF2B5EF4-FFF2-40B4-BE49-F238E27FC236}">
                <a16:creationId xmlns:a16="http://schemas.microsoft.com/office/drawing/2014/main" id="{62BE643C-CC53-F54C-9F1C-6FA7BDFFB700}"/>
              </a:ext>
            </a:extLst>
          </p:cNvPr>
          <p:cNvSpPr txBox="1"/>
          <p:nvPr/>
        </p:nvSpPr>
        <p:spPr>
          <a:xfrm>
            <a:off x="0" y="2136339"/>
            <a:ext cx="12192000" cy="2585323"/>
          </a:xfrm>
          <a:prstGeom prst="rect">
            <a:avLst/>
          </a:prstGeom>
          <a:solidFill>
            <a:srgbClr val="000000">
              <a:alpha val="50196"/>
            </a:srgbClr>
          </a:solidFill>
        </p:spPr>
        <p:txBody>
          <a:bodyPr wrap="square" rtlCol="0">
            <a:spAutoFit/>
          </a:bodyPr>
          <a:lstStyle/>
          <a:p>
            <a:pPr algn="ctr"/>
            <a:r>
              <a:rPr lang="en-US" sz="5400" dirty="0">
                <a:solidFill>
                  <a:schemeClr val="bg1"/>
                </a:solidFill>
                <a:latin typeface="Franklin Gothic Medium Cond" panose="020B0606030402020204" pitchFamily="34" charset="0"/>
              </a:rPr>
              <a:t>SCOUT LAW</a:t>
            </a:r>
          </a:p>
          <a:p>
            <a:pPr algn="ctr"/>
            <a:r>
              <a:rPr lang="en-US" sz="3600" dirty="0">
                <a:solidFill>
                  <a:schemeClr val="bg1"/>
                </a:solidFill>
                <a:latin typeface="Franklin Gothic Medium Cond" panose="020B0606030402020204" pitchFamily="34" charset="0"/>
              </a:rPr>
              <a:t>A Scout is…</a:t>
            </a:r>
          </a:p>
          <a:p>
            <a:pPr algn="ctr"/>
            <a:r>
              <a:rPr lang="en-US" sz="3600" dirty="0">
                <a:solidFill>
                  <a:schemeClr val="bg1"/>
                </a:solidFill>
                <a:latin typeface="Franklin Gothic Medium Cond" panose="020B0606030402020204" pitchFamily="34" charset="0"/>
              </a:rPr>
              <a:t>Trustworthy, Loyal, Helpful, Friendly, Courteous, Kind,</a:t>
            </a:r>
          </a:p>
          <a:p>
            <a:pPr algn="ctr"/>
            <a:r>
              <a:rPr lang="en-US" sz="3600" dirty="0">
                <a:solidFill>
                  <a:schemeClr val="bg1"/>
                </a:solidFill>
                <a:latin typeface="Franklin Gothic Medium Cond" panose="020B0606030402020204" pitchFamily="34" charset="0"/>
              </a:rPr>
              <a:t>Obedient, Cheerful, Thrifty, Brave, Clean, Reverent.</a:t>
            </a:r>
          </a:p>
        </p:txBody>
      </p:sp>
    </p:spTree>
    <p:extLst>
      <p:ext uri="{BB962C8B-B14F-4D97-AF65-F5344CB8AC3E}">
        <p14:creationId xmlns:p14="http://schemas.microsoft.com/office/powerpoint/2010/main" val="407294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E0B90-7969-458E-AA6D-E89C6316F29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6" name="TextBox 5">
            <a:extLst>
              <a:ext uri="{FF2B5EF4-FFF2-40B4-BE49-F238E27FC236}">
                <a16:creationId xmlns:a16="http://schemas.microsoft.com/office/drawing/2014/main" id="{EA634850-E842-4651-A77A-B7DAA84E9798}"/>
              </a:ext>
            </a:extLst>
          </p:cNvPr>
          <p:cNvSpPr txBox="1"/>
          <p:nvPr/>
        </p:nvSpPr>
        <p:spPr>
          <a:xfrm>
            <a:off x="917448" y="2967335"/>
            <a:ext cx="11274552" cy="923330"/>
          </a:xfrm>
          <a:prstGeom prst="rect">
            <a:avLst/>
          </a:prstGeom>
          <a:noFill/>
        </p:spPr>
        <p:txBody>
          <a:bodyPr wrap="square" rtlCol="0">
            <a:spAutoFit/>
          </a:bodyPr>
          <a:lstStyle/>
          <a:p>
            <a:r>
              <a:rPr lang="en-US" sz="5400" dirty="0">
                <a:solidFill>
                  <a:schemeClr val="bg1"/>
                </a:solidFill>
                <a:latin typeface="Franklin Gothic Demi Cond" panose="020B0706030402020204" pitchFamily="34" charset="0"/>
              </a:rPr>
              <a:t>AIMS &amp; METHODS OF SCOUTING</a:t>
            </a:r>
          </a:p>
        </p:txBody>
      </p:sp>
    </p:spTree>
    <p:extLst>
      <p:ext uri="{BB962C8B-B14F-4D97-AF65-F5344CB8AC3E}">
        <p14:creationId xmlns:p14="http://schemas.microsoft.com/office/powerpoint/2010/main" val="2788126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the camera&#10;&#10;Description automatically generated">
            <a:extLst>
              <a:ext uri="{FF2B5EF4-FFF2-40B4-BE49-F238E27FC236}">
                <a16:creationId xmlns:a16="http://schemas.microsoft.com/office/drawing/2014/main" id="{F783935F-B0D7-5745-AAEE-457062B6ABB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Tree>
    <p:extLst>
      <p:ext uri="{BB962C8B-B14F-4D97-AF65-F5344CB8AC3E}">
        <p14:creationId xmlns:p14="http://schemas.microsoft.com/office/powerpoint/2010/main" val="3838470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8BE223-98A9-4784-A493-E7455B91F9DD}"/>
              </a:ext>
            </a:extLst>
          </p:cNvPr>
          <p:cNvSpPr txBox="1">
            <a:spLocks/>
          </p:cNvSpPr>
          <p:nvPr/>
        </p:nvSpPr>
        <p:spPr>
          <a:xfrm>
            <a:off x="8897468" y="405467"/>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SLIDE SUB-TITLE</a:t>
            </a:r>
          </a:p>
        </p:txBody>
      </p:sp>
      <p:pic>
        <p:nvPicPr>
          <p:cNvPr id="6" name="Picture 5">
            <a:extLst>
              <a:ext uri="{FF2B5EF4-FFF2-40B4-BE49-F238E27FC236}">
                <a16:creationId xmlns:a16="http://schemas.microsoft.com/office/drawing/2014/main" id="{58D63E4E-B670-3C45-AF33-7D75BC06C6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77300" y="0"/>
            <a:ext cx="3314700" cy="6858000"/>
          </a:xfrm>
          <a:prstGeom prst="rect">
            <a:avLst/>
          </a:prstGeom>
        </p:spPr>
      </p:pic>
      <p:sp>
        <p:nvSpPr>
          <p:cNvPr id="7" name="Title 1">
            <a:extLst>
              <a:ext uri="{FF2B5EF4-FFF2-40B4-BE49-F238E27FC236}">
                <a16:creationId xmlns:a16="http://schemas.microsoft.com/office/drawing/2014/main" id="{4F8B763E-C34C-DC4E-A0D6-D53AB65D8B60}"/>
              </a:ext>
            </a:extLst>
          </p:cNvPr>
          <p:cNvSpPr txBox="1">
            <a:spLocks/>
          </p:cNvSpPr>
          <p:nvPr/>
        </p:nvSpPr>
        <p:spPr>
          <a:xfrm>
            <a:off x="8893754" y="412904"/>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SLIDE SUB-TITLE</a:t>
            </a:r>
          </a:p>
        </p:txBody>
      </p:sp>
      <p:pic>
        <p:nvPicPr>
          <p:cNvPr id="11" name="Picture 10" descr="A close up of a logo&#10;&#10;Description automatically generated">
            <a:extLst>
              <a:ext uri="{FF2B5EF4-FFF2-40B4-BE49-F238E27FC236}">
                <a16:creationId xmlns:a16="http://schemas.microsoft.com/office/drawing/2014/main" id="{3F24D1F1-6F87-A342-B6B3-6610702CD02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12" name="Parallelogram 11">
            <a:extLst>
              <a:ext uri="{FF2B5EF4-FFF2-40B4-BE49-F238E27FC236}">
                <a16:creationId xmlns:a16="http://schemas.microsoft.com/office/drawing/2014/main" id="{8979B232-46E9-074A-B75A-3E282EAE9A23}"/>
              </a:ext>
            </a:extLst>
          </p:cNvPr>
          <p:cNvSpPr/>
          <p:nvPr/>
        </p:nvSpPr>
        <p:spPr>
          <a:xfrm>
            <a:off x="9155575" y="312516"/>
            <a:ext cx="2485093" cy="67133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543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8BE223-98A9-4784-A493-E7455B91F9DD}"/>
              </a:ext>
            </a:extLst>
          </p:cNvPr>
          <p:cNvSpPr txBox="1">
            <a:spLocks/>
          </p:cNvSpPr>
          <p:nvPr/>
        </p:nvSpPr>
        <p:spPr>
          <a:xfrm>
            <a:off x="8897468" y="405467"/>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SLIDE SUB-TITLE</a:t>
            </a:r>
          </a:p>
        </p:txBody>
      </p:sp>
      <p:pic>
        <p:nvPicPr>
          <p:cNvPr id="3" name="Picture 2">
            <a:extLst>
              <a:ext uri="{FF2B5EF4-FFF2-40B4-BE49-F238E27FC236}">
                <a16:creationId xmlns:a16="http://schemas.microsoft.com/office/drawing/2014/main" id="{D190BB6F-7DFC-BF48-9270-0A9538070EF4}"/>
              </a:ext>
            </a:extLst>
          </p:cNvPr>
          <p:cNvPicPr>
            <a:picLocks noChangeAspect="1"/>
          </p:cNvPicPr>
          <p:nvPr/>
        </p:nvPicPr>
        <p:blipFill rotWithShape="1">
          <a:blip r:embed="rId3">
            <a:extLst>
              <a:ext uri="{28A0092B-C50C-407E-A947-70E740481C1C}">
                <a14:useLocalDpi xmlns:a14="http://schemas.microsoft.com/office/drawing/2010/main" val="0"/>
              </a:ext>
            </a:extLst>
          </a:blip>
          <a:srcRect l="4070" r="4511"/>
          <a:stretch/>
        </p:blipFill>
        <p:spPr>
          <a:xfrm>
            <a:off x="1524" y="1821039"/>
            <a:ext cx="12188952" cy="5036961"/>
          </a:xfrm>
          <a:prstGeom prst="rect">
            <a:avLst/>
          </a:prstGeom>
        </p:spPr>
      </p:pic>
      <p:sp>
        <p:nvSpPr>
          <p:cNvPr id="8" name="Title 1">
            <a:extLst>
              <a:ext uri="{FF2B5EF4-FFF2-40B4-BE49-F238E27FC236}">
                <a16:creationId xmlns:a16="http://schemas.microsoft.com/office/drawing/2014/main" id="{01C897E5-7902-6F47-82BB-06C9ADC84E14}"/>
              </a:ext>
            </a:extLst>
          </p:cNvPr>
          <p:cNvSpPr>
            <a:spLocks noGrp="1"/>
          </p:cNvSpPr>
          <p:nvPr>
            <p:ph type="title"/>
          </p:nvPr>
        </p:nvSpPr>
        <p:spPr>
          <a:xfrm>
            <a:off x="0" y="650292"/>
            <a:ext cx="12190475" cy="914400"/>
          </a:xfrm>
        </p:spPr>
        <p:txBody>
          <a:bodyPr>
            <a:normAutofit/>
          </a:bodyPr>
          <a:lstStyle/>
          <a:p>
            <a:pPr algn="ctr"/>
            <a:r>
              <a:rPr lang="en-US" sz="5400" dirty="0">
                <a:solidFill>
                  <a:srgbClr val="952524"/>
                </a:solidFill>
                <a:latin typeface="Franklin Gothic Demi Cond" panose="020B0706030402020204" pitchFamily="34" charset="0"/>
              </a:rPr>
              <a:t>SCOUTS BSA - AIMS OF SCOUTING</a:t>
            </a:r>
          </a:p>
        </p:txBody>
      </p:sp>
    </p:spTree>
    <p:extLst>
      <p:ext uri="{BB962C8B-B14F-4D97-AF65-F5344CB8AC3E}">
        <p14:creationId xmlns:p14="http://schemas.microsoft.com/office/powerpoint/2010/main" val="266886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8BE223-98A9-4784-A493-E7455B91F9DD}"/>
              </a:ext>
            </a:extLst>
          </p:cNvPr>
          <p:cNvSpPr txBox="1">
            <a:spLocks/>
          </p:cNvSpPr>
          <p:nvPr/>
        </p:nvSpPr>
        <p:spPr>
          <a:xfrm>
            <a:off x="8897468" y="405467"/>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SLIDE SUB-TITLE</a:t>
            </a:r>
          </a:p>
        </p:txBody>
      </p:sp>
      <p:pic>
        <p:nvPicPr>
          <p:cNvPr id="6" name="Picture 5">
            <a:extLst>
              <a:ext uri="{FF2B5EF4-FFF2-40B4-BE49-F238E27FC236}">
                <a16:creationId xmlns:a16="http://schemas.microsoft.com/office/drawing/2014/main" id="{58D63E4E-B670-3C45-AF33-7D75BC06C6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77300" y="0"/>
            <a:ext cx="3314700" cy="6858000"/>
          </a:xfrm>
          <a:prstGeom prst="rect">
            <a:avLst/>
          </a:prstGeom>
        </p:spPr>
      </p:pic>
      <p:sp>
        <p:nvSpPr>
          <p:cNvPr id="7" name="Title 1">
            <a:extLst>
              <a:ext uri="{FF2B5EF4-FFF2-40B4-BE49-F238E27FC236}">
                <a16:creationId xmlns:a16="http://schemas.microsoft.com/office/drawing/2014/main" id="{4F8B763E-C34C-DC4E-A0D6-D53AB65D8B60}"/>
              </a:ext>
            </a:extLst>
          </p:cNvPr>
          <p:cNvSpPr txBox="1">
            <a:spLocks/>
          </p:cNvSpPr>
          <p:nvPr/>
        </p:nvSpPr>
        <p:spPr>
          <a:xfrm>
            <a:off x="8893754" y="412904"/>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OVERVIEW</a:t>
            </a:r>
          </a:p>
        </p:txBody>
      </p:sp>
      <p:sp>
        <p:nvSpPr>
          <p:cNvPr id="8" name="Title 1">
            <a:extLst>
              <a:ext uri="{FF2B5EF4-FFF2-40B4-BE49-F238E27FC236}">
                <a16:creationId xmlns:a16="http://schemas.microsoft.com/office/drawing/2014/main" id="{613C9EBC-3B66-3849-AE3D-2B0DA31535E1}"/>
              </a:ext>
            </a:extLst>
          </p:cNvPr>
          <p:cNvSpPr txBox="1">
            <a:spLocks/>
          </p:cNvSpPr>
          <p:nvPr/>
        </p:nvSpPr>
        <p:spPr>
          <a:xfrm>
            <a:off x="320535" y="141007"/>
            <a:ext cx="8229600" cy="9144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rgbClr val="545838"/>
                </a:solidFill>
                <a:latin typeface="Franklin Gothic Demi Cond" panose="020B0706030402020204" pitchFamily="34" charset="0"/>
              </a:rPr>
              <a:t>WHAT IS THE PATROL METHOD?</a:t>
            </a:r>
          </a:p>
        </p:txBody>
      </p:sp>
      <p:sp>
        <p:nvSpPr>
          <p:cNvPr id="9" name="TextBox 8">
            <a:extLst>
              <a:ext uri="{FF2B5EF4-FFF2-40B4-BE49-F238E27FC236}">
                <a16:creationId xmlns:a16="http://schemas.microsoft.com/office/drawing/2014/main" id="{D6069FF1-EFE1-8248-87EB-5619BF44B0E4}"/>
              </a:ext>
            </a:extLst>
          </p:cNvPr>
          <p:cNvSpPr txBox="1"/>
          <p:nvPr/>
        </p:nvSpPr>
        <p:spPr>
          <a:xfrm>
            <a:off x="320535" y="1131235"/>
            <a:ext cx="9144000" cy="2800767"/>
          </a:xfrm>
          <a:prstGeom prst="rect">
            <a:avLst/>
          </a:prstGeom>
          <a:noFill/>
        </p:spPr>
        <p:txBody>
          <a:bodyPr wrap="square" rtlCol="0">
            <a:spAutoFit/>
          </a:bodyPr>
          <a:lstStyle/>
          <a:p>
            <a:r>
              <a:rPr lang="en-US" sz="4400" dirty="0">
                <a:solidFill>
                  <a:schemeClr val="tx1">
                    <a:lumMod val="65000"/>
                    <a:lumOff val="35000"/>
                  </a:schemeClr>
                </a:solidFill>
                <a:latin typeface="Franklin Gothic Medium Cond" panose="020B0606030402020204" pitchFamily="34" charset="0"/>
              </a:rPr>
              <a:t>Simply put, the patrol method is Scouting’s way of developing young leaders by creating multiple opportunities for Scouts to play a role in the leadership of a troop.</a:t>
            </a:r>
          </a:p>
        </p:txBody>
      </p:sp>
    </p:spTree>
    <p:extLst>
      <p:ext uri="{BB962C8B-B14F-4D97-AF65-F5344CB8AC3E}">
        <p14:creationId xmlns:p14="http://schemas.microsoft.com/office/powerpoint/2010/main" val="1784395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variety of items on a table&#10;&#10;Description automatically generated">
            <a:extLst>
              <a:ext uri="{FF2B5EF4-FFF2-40B4-BE49-F238E27FC236}">
                <a16:creationId xmlns:a16="http://schemas.microsoft.com/office/drawing/2014/main" id="{83EBD830-2AA6-044D-B8BA-482B442A04C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6" name="TextBox 5">
            <a:extLst>
              <a:ext uri="{FF2B5EF4-FFF2-40B4-BE49-F238E27FC236}">
                <a16:creationId xmlns:a16="http://schemas.microsoft.com/office/drawing/2014/main" id="{74AE90AF-FE8B-2E4B-AFCB-496E672E80C3}"/>
              </a:ext>
            </a:extLst>
          </p:cNvPr>
          <p:cNvSpPr txBox="1"/>
          <p:nvPr/>
        </p:nvSpPr>
        <p:spPr>
          <a:xfrm>
            <a:off x="0" y="2690336"/>
            <a:ext cx="12192000" cy="1477328"/>
          </a:xfrm>
          <a:prstGeom prst="rect">
            <a:avLst/>
          </a:prstGeom>
          <a:solidFill>
            <a:srgbClr val="000000">
              <a:alpha val="50196"/>
            </a:srgbClr>
          </a:solidFill>
        </p:spPr>
        <p:txBody>
          <a:bodyPr wrap="square" rtlCol="0">
            <a:spAutoFit/>
          </a:bodyPr>
          <a:lstStyle/>
          <a:p>
            <a:pPr algn="ctr"/>
            <a:r>
              <a:rPr lang="en-US" sz="5400" dirty="0">
                <a:solidFill>
                  <a:schemeClr val="bg1"/>
                </a:solidFill>
                <a:latin typeface="Franklin Gothic Medium Cond" panose="020B0606030402020204" pitchFamily="34" charset="0"/>
              </a:rPr>
              <a:t>“None of us is as good as all of us”</a:t>
            </a:r>
          </a:p>
          <a:p>
            <a:pPr algn="ctr"/>
            <a:r>
              <a:rPr lang="en-US" sz="3600" dirty="0">
                <a:solidFill>
                  <a:schemeClr val="bg1"/>
                </a:solidFill>
                <a:latin typeface="Franklin Gothic Medium Cond" panose="020B0606030402020204" pitchFamily="34" charset="0"/>
              </a:rPr>
              <a:t>Ray Kroc</a:t>
            </a:r>
          </a:p>
        </p:txBody>
      </p:sp>
    </p:spTree>
    <p:extLst>
      <p:ext uri="{BB962C8B-B14F-4D97-AF65-F5344CB8AC3E}">
        <p14:creationId xmlns:p14="http://schemas.microsoft.com/office/powerpoint/2010/main" val="4108573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E0B90-7969-458E-AA6D-E89C6316F29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6" name="TextBox 5">
            <a:extLst>
              <a:ext uri="{FF2B5EF4-FFF2-40B4-BE49-F238E27FC236}">
                <a16:creationId xmlns:a16="http://schemas.microsoft.com/office/drawing/2014/main" id="{EA634850-E842-4651-A77A-B7DAA84E9798}"/>
              </a:ext>
            </a:extLst>
          </p:cNvPr>
          <p:cNvSpPr txBox="1"/>
          <p:nvPr/>
        </p:nvSpPr>
        <p:spPr>
          <a:xfrm>
            <a:off x="917448" y="2967335"/>
            <a:ext cx="11274552" cy="923330"/>
          </a:xfrm>
          <a:prstGeom prst="rect">
            <a:avLst/>
          </a:prstGeom>
          <a:noFill/>
        </p:spPr>
        <p:txBody>
          <a:bodyPr wrap="square" rtlCol="0">
            <a:spAutoFit/>
          </a:bodyPr>
          <a:lstStyle/>
          <a:p>
            <a:r>
              <a:rPr lang="en-US" sz="5400" dirty="0">
                <a:solidFill>
                  <a:schemeClr val="bg1"/>
                </a:solidFill>
                <a:latin typeface="Franklin Gothic Demi Cond" panose="020B0706030402020204" pitchFamily="34" charset="0"/>
              </a:rPr>
              <a:t>LET’S TALK ABOUT ADVANCEMENT</a:t>
            </a:r>
          </a:p>
        </p:txBody>
      </p:sp>
    </p:spTree>
    <p:extLst>
      <p:ext uri="{BB962C8B-B14F-4D97-AF65-F5344CB8AC3E}">
        <p14:creationId xmlns:p14="http://schemas.microsoft.com/office/powerpoint/2010/main" val="602134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8BE223-98A9-4784-A493-E7455B91F9DD}"/>
              </a:ext>
            </a:extLst>
          </p:cNvPr>
          <p:cNvSpPr txBox="1">
            <a:spLocks/>
          </p:cNvSpPr>
          <p:nvPr/>
        </p:nvSpPr>
        <p:spPr>
          <a:xfrm>
            <a:off x="8897468" y="405467"/>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SLIDE SUB-TITLE</a:t>
            </a:r>
          </a:p>
        </p:txBody>
      </p:sp>
      <p:pic>
        <p:nvPicPr>
          <p:cNvPr id="6" name="Picture 5" descr="A close up of a logo&#10;&#10;Description automatically generated">
            <a:extLst>
              <a:ext uri="{FF2B5EF4-FFF2-40B4-BE49-F238E27FC236}">
                <a16:creationId xmlns:a16="http://schemas.microsoft.com/office/drawing/2014/main" id="{58D63E4E-B670-3C45-AF33-7D75BC06C6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77300" y="0"/>
            <a:ext cx="3314700" cy="6858000"/>
          </a:xfrm>
          <a:prstGeom prst="rect">
            <a:avLst/>
          </a:prstGeom>
        </p:spPr>
      </p:pic>
      <p:sp>
        <p:nvSpPr>
          <p:cNvPr id="7" name="Title 1">
            <a:extLst>
              <a:ext uri="{FF2B5EF4-FFF2-40B4-BE49-F238E27FC236}">
                <a16:creationId xmlns:a16="http://schemas.microsoft.com/office/drawing/2014/main" id="{6855C260-A633-3640-8E34-E6B81CAA0F76}"/>
              </a:ext>
            </a:extLst>
          </p:cNvPr>
          <p:cNvSpPr txBox="1">
            <a:spLocks/>
          </p:cNvSpPr>
          <p:nvPr/>
        </p:nvSpPr>
        <p:spPr>
          <a:xfrm>
            <a:off x="320535" y="141007"/>
            <a:ext cx="82296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rgbClr val="952524"/>
                </a:solidFill>
                <a:latin typeface="Franklin Gothic Demi Cond" panose="020B0706030402020204" pitchFamily="34" charset="0"/>
              </a:rPr>
              <a:t>WHY IS THIS IMPORTANT?</a:t>
            </a:r>
          </a:p>
        </p:txBody>
      </p:sp>
      <p:sp>
        <p:nvSpPr>
          <p:cNvPr id="8" name="TextBox 7">
            <a:extLst>
              <a:ext uri="{FF2B5EF4-FFF2-40B4-BE49-F238E27FC236}">
                <a16:creationId xmlns:a16="http://schemas.microsoft.com/office/drawing/2014/main" id="{B5910E07-330A-9148-949A-AD1D33D914D3}"/>
              </a:ext>
            </a:extLst>
          </p:cNvPr>
          <p:cNvSpPr txBox="1"/>
          <p:nvPr/>
        </p:nvSpPr>
        <p:spPr>
          <a:xfrm>
            <a:off x="320535" y="1131235"/>
            <a:ext cx="9144000" cy="4339650"/>
          </a:xfrm>
          <a:prstGeom prst="rect">
            <a:avLst/>
          </a:prstGeom>
          <a:noFill/>
        </p:spPr>
        <p:txBody>
          <a:bodyPr wrap="square" rtlCol="0">
            <a:spAutoFit/>
          </a:bodyPr>
          <a:lstStyle/>
          <a:p>
            <a:r>
              <a:rPr lang="en-US" sz="4400" dirty="0">
                <a:solidFill>
                  <a:schemeClr val="tx1">
                    <a:lumMod val="65000"/>
                    <a:lumOff val="35000"/>
                  </a:schemeClr>
                </a:solidFill>
                <a:latin typeface="Franklin Gothic Medium Cond" panose="020B0606030402020204" pitchFamily="34" charset="0"/>
              </a:rPr>
              <a:t>Advancement plays a vital role in youth development in the Scouts BSA program.</a:t>
            </a:r>
          </a:p>
          <a:p>
            <a:r>
              <a:rPr lang="en-US" sz="4400" dirty="0">
                <a:solidFill>
                  <a:schemeClr val="tx1">
                    <a:lumMod val="65000"/>
                    <a:lumOff val="35000"/>
                  </a:schemeClr>
                </a:solidFill>
                <a:latin typeface="Franklin Gothic Medium Cond" panose="020B0606030402020204" pitchFamily="34" charset="0"/>
              </a:rPr>
              <a:t>It provides:</a:t>
            </a:r>
          </a:p>
          <a:p>
            <a:pPr marL="571500" indent="-571500">
              <a:buFont typeface="Arial" panose="020B0604020202020204" pitchFamily="34" charset="0"/>
              <a:buChar char="•"/>
            </a:pPr>
            <a:r>
              <a:rPr lang="en-US" sz="3600" dirty="0">
                <a:solidFill>
                  <a:schemeClr val="tx1">
                    <a:lumMod val="65000"/>
                    <a:lumOff val="35000"/>
                  </a:schemeClr>
                </a:solidFill>
                <a:latin typeface="Franklin Gothic Medium Cond" panose="020B0606030402020204" pitchFamily="34" charset="0"/>
              </a:rPr>
              <a:t>Structure</a:t>
            </a:r>
          </a:p>
          <a:p>
            <a:pPr marL="571500" indent="-571500">
              <a:buFont typeface="Arial" panose="020B0604020202020204" pitchFamily="34" charset="0"/>
              <a:buChar char="•"/>
            </a:pPr>
            <a:r>
              <a:rPr lang="en-US" sz="3600" dirty="0">
                <a:solidFill>
                  <a:schemeClr val="tx1">
                    <a:lumMod val="65000"/>
                    <a:lumOff val="35000"/>
                  </a:schemeClr>
                </a:solidFill>
                <a:latin typeface="Franklin Gothic Medium Cond" panose="020B0606030402020204" pitchFamily="34" charset="0"/>
              </a:rPr>
              <a:t>Goal setting</a:t>
            </a:r>
          </a:p>
          <a:p>
            <a:pPr marL="571500" indent="-571500">
              <a:buFont typeface="Arial" panose="020B0604020202020204" pitchFamily="34" charset="0"/>
              <a:buChar char="•"/>
            </a:pPr>
            <a:r>
              <a:rPr lang="en-US" sz="3600" dirty="0">
                <a:solidFill>
                  <a:schemeClr val="tx1">
                    <a:lumMod val="65000"/>
                    <a:lumOff val="35000"/>
                  </a:schemeClr>
                </a:solidFill>
                <a:latin typeface="Franklin Gothic Medium Cond" panose="020B0606030402020204" pitchFamily="34" charset="0"/>
              </a:rPr>
              <a:t>Tracking</a:t>
            </a:r>
          </a:p>
          <a:p>
            <a:pPr marL="571500" indent="-571500">
              <a:buFont typeface="Arial" panose="020B0604020202020204" pitchFamily="34" charset="0"/>
              <a:buChar char="•"/>
            </a:pPr>
            <a:r>
              <a:rPr lang="en-US" sz="3600" dirty="0">
                <a:solidFill>
                  <a:schemeClr val="tx1">
                    <a:lumMod val="65000"/>
                    <a:lumOff val="35000"/>
                  </a:schemeClr>
                </a:solidFill>
                <a:latin typeface="Franklin Gothic Medium Cond" panose="020B0606030402020204" pitchFamily="34" charset="0"/>
              </a:rPr>
              <a:t>Achievement</a:t>
            </a:r>
          </a:p>
        </p:txBody>
      </p:sp>
      <p:sp>
        <p:nvSpPr>
          <p:cNvPr id="9" name="Title 1">
            <a:extLst>
              <a:ext uri="{FF2B5EF4-FFF2-40B4-BE49-F238E27FC236}">
                <a16:creationId xmlns:a16="http://schemas.microsoft.com/office/drawing/2014/main" id="{053D97D9-1CA2-8A42-A4DE-512218988BC5}"/>
              </a:ext>
            </a:extLst>
          </p:cNvPr>
          <p:cNvSpPr txBox="1">
            <a:spLocks/>
          </p:cNvSpPr>
          <p:nvPr/>
        </p:nvSpPr>
        <p:spPr>
          <a:xfrm>
            <a:off x="8893754" y="412904"/>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ADVANCEMENT</a:t>
            </a:r>
          </a:p>
        </p:txBody>
      </p:sp>
      <p:pic>
        <p:nvPicPr>
          <p:cNvPr id="10" name="Picture 9" descr="A picture containing object&#10;&#10;Description automatically generated">
            <a:extLst>
              <a:ext uri="{FF2B5EF4-FFF2-40B4-BE49-F238E27FC236}">
                <a16:creationId xmlns:a16="http://schemas.microsoft.com/office/drawing/2014/main" id="{FC670F4D-280C-3440-9C5E-8D116D323FB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2982" y="5645740"/>
            <a:ext cx="785813" cy="914400"/>
          </a:xfrm>
          <a:prstGeom prst="rect">
            <a:avLst/>
          </a:prstGeom>
        </p:spPr>
      </p:pic>
      <p:pic>
        <p:nvPicPr>
          <p:cNvPr id="12" name="Picture 11" descr="A close up of a logo&#10;&#10;Description automatically generated">
            <a:extLst>
              <a:ext uri="{FF2B5EF4-FFF2-40B4-BE49-F238E27FC236}">
                <a16:creationId xmlns:a16="http://schemas.microsoft.com/office/drawing/2014/main" id="{956BEE57-2E3F-CA40-AAB4-1E0AB64F6E3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97452" y="5645740"/>
            <a:ext cx="736232" cy="914400"/>
          </a:xfrm>
          <a:prstGeom prst="rect">
            <a:avLst/>
          </a:prstGeom>
        </p:spPr>
      </p:pic>
      <p:pic>
        <p:nvPicPr>
          <p:cNvPr id="13" name="Picture 12">
            <a:extLst>
              <a:ext uri="{FF2B5EF4-FFF2-40B4-BE49-F238E27FC236}">
                <a16:creationId xmlns:a16="http://schemas.microsoft.com/office/drawing/2014/main" id="{58C83D53-1A15-604C-8BD9-51604005A35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958259" y="5645740"/>
            <a:ext cx="735049" cy="914400"/>
          </a:xfrm>
          <a:prstGeom prst="rect">
            <a:avLst/>
          </a:prstGeom>
        </p:spPr>
      </p:pic>
      <p:pic>
        <p:nvPicPr>
          <p:cNvPr id="14" name="Picture 13">
            <a:extLst>
              <a:ext uri="{FF2B5EF4-FFF2-40B4-BE49-F238E27FC236}">
                <a16:creationId xmlns:a16="http://schemas.microsoft.com/office/drawing/2014/main" id="{3E32EDBA-BE28-5847-8307-4DF0EDCF6C77}"/>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371777" y="5645740"/>
            <a:ext cx="732693" cy="914400"/>
          </a:xfrm>
          <a:prstGeom prst="rect">
            <a:avLst/>
          </a:prstGeom>
        </p:spPr>
      </p:pic>
      <p:pic>
        <p:nvPicPr>
          <p:cNvPr id="15" name="Picture 14">
            <a:extLst>
              <a:ext uri="{FF2B5EF4-FFF2-40B4-BE49-F238E27FC236}">
                <a16:creationId xmlns:a16="http://schemas.microsoft.com/office/drawing/2014/main" id="{18CCD3C0-E740-B342-9CB9-0A88DE69131A}"/>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426666" y="5645740"/>
            <a:ext cx="738611" cy="914400"/>
          </a:xfrm>
          <a:prstGeom prst="rect">
            <a:avLst/>
          </a:prstGeom>
        </p:spPr>
      </p:pic>
      <p:pic>
        <p:nvPicPr>
          <p:cNvPr id="16" name="Picture 15" descr="A close up of a sign&#10;&#10;Description automatically generated">
            <a:extLst>
              <a:ext uri="{FF2B5EF4-FFF2-40B4-BE49-F238E27FC236}">
                <a16:creationId xmlns:a16="http://schemas.microsoft.com/office/drawing/2014/main" id="{5CA9FE5A-0A87-B643-B98D-10C8F22137E8}"/>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486290" y="5645740"/>
            <a:ext cx="723181" cy="914400"/>
          </a:xfrm>
          <a:prstGeom prst="rect">
            <a:avLst/>
          </a:prstGeom>
        </p:spPr>
      </p:pic>
    </p:spTree>
    <p:extLst>
      <p:ext uri="{BB962C8B-B14F-4D97-AF65-F5344CB8AC3E}">
        <p14:creationId xmlns:p14="http://schemas.microsoft.com/office/powerpoint/2010/main" val="2625201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many&#10;&#10;Description automatically generated">
            <a:extLst>
              <a:ext uri="{FF2B5EF4-FFF2-40B4-BE49-F238E27FC236}">
                <a16:creationId xmlns:a16="http://schemas.microsoft.com/office/drawing/2014/main" id="{47D9BA91-6054-6E42-AD00-AF16CDB0FE7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21047" r="22703"/>
          <a:stretch/>
        </p:blipFill>
        <p:spPr>
          <a:xfrm rot="5400000">
            <a:off x="2667000" y="-2667000"/>
            <a:ext cx="6858000" cy="12192000"/>
          </a:xfrm>
          <a:prstGeom prst="rect">
            <a:avLst/>
          </a:prstGeom>
        </p:spPr>
      </p:pic>
      <p:sp>
        <p:nvSpPr>
          <p:cNvPr id="6" name="TextBox 5">
            <a:extLst>
              <a:ext uri="{FF2B5EF4-FFF2-40B4-BE49-F238E27FC236}">
                <a16:creationId xmlns:a16="http://schemas.microsoft.com/office/drawing/2014/main" id="{0A85E8F8-B77B-0846-90BF-0872385B163A}"/>
              </a:ext>
            </a:extLst>
          </p:cNvPr>
          <p:cNvSpPr txBox="1"/>
          <p:nvPr/>
        </p:nvSpPr>
        <p:spPr>
          <a:xfrm>
            <a:off x="0" y="2690336"/>
            <a:ext cx="12192000" cy="1477328"/>
          </a:xfrm>
          <a:prstGeom prst="rect">
            <a:avLst/>
          </a:prstGeom>
          <a:solidFill>
            <a:srgbClr val="000000">
              <a:alpha val="50196"/>
            </a:srgbClr>
          </a:solidFill>
        </p:spPr>
        <p:txBody>
          <a:bodyPr wrap="square" rtlCol="0">
            <a:spAutoFit/>
          </a:bodyPr>
          <a:lstStyle/>
          <a:p>
            <a:pPr algn="ctr"/>
            <a:r>
              <a:rPr lang="en-US" sz="5400" dirty="0">
                <a:solidFill>
                  <a:schemeClr val="bg1"/>
                </a:solidFill>
                <a:latin typeface="Franklin Gothic Medium Cond" panose="020B0606030402020204" pitchFamily="34" charset="0"/>
              </a:rPr>
              <a:t>IT’S NOT ALL ABOUT RANKS THOUGH…</a:t>
            </a:r>
          </a:p>
          <a:p>
            <a:pPr algn="ctr"/>
            <a:r>
              <a:rPr lang="en-US" sz="3600" dirty="0">
                <a:solidFill>
                  <a:schemeClr val="bg1"/>
                </a:solidFill>
                <a:latin typeface="Franklin Gothic Medium Cond" panose="020B0606030402020204" pitchFamily="34" charset="0"/>
              </a:rPr>
              <a:t>In Scouts BSA, there’s something for everyone!</a:t>
            </a:r>
          </a:p>
        </p:txBody>
      </p:sp>
    </p:spTree>
    <p:extLst>
      <p:ext uri="{BB962C8B-B14F-4D97-AF65-F5344CB8AC3E}">
        <p14:creationId xmlns:p14="http://schemas.microsoft.com/office/powerpoint/2010/main" val="2906691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E0B90-7969-458E-AA6D-E89C6316F29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6" name="TextBox 5">
            <a:extLst>
              <a:ext uri="{FF2B5EF4-FFF2-40B4-BE49-F238E27FC236}">
                <a16:creationId xmlns:a16="http://schemas.microsoft.com/office/drawing/2014/main" id="{EA634850-E842-4651-A77A-B7DAA84E9798}"/>
              </a:ext>
            </a:extLst>
          </p:cNvPr>
          <p:cNvSpPr txBox="1"/>
          <p:nvPr/>
        </p:nvSpPr>
        <p:spPr>
          <a:xfrm>
            <a:off x="917448" y="2967335"/>
            <a:ext cx="11274552" cy="923330"/>
          </a:xfrm>
          <a:prstGeom prst="rect">
            <a:avLst/>
          </a:prstGeom>
          <a:noFill/>
        </p:spPr>
        <p:txBody>
          <a:bodyPr wrap="square" rtlCol="0">
            <a:spAutoFit/>
          </a:bodyPr>
          <a:lstStyle/>
          <a:p>
            <a:r>
              <a:rPr lang="en-US" sz="5400" dirty="0">
                <a:solidFill>
                  <a:schemeClr val="bg1"/>
                </a:solidFill>
                <a:latin typeface="Franklin Gothic Demi Cond" panose="020B0706030402020204" pitchFamily="34" charset="0"/>
              </a:rPr>
              <a:t>WELCOME TO SCOUTS BSA!</a:t>
            </a:r>
          </a:p>
        </p:txBody>
      </p:sp>
    </p:spTree>
    <p:extLst>
      <p:ext uri="{BB962C8B-B14F-4D97-AF65-F5344CB8AC3E}">
        <p14:creationId xmlns:p14="http://schemas.microsoft.com/office/powerpoint/2010/main" val="1677173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8BE223-98A9-4784-A493-E7455B91F9DD}"/>
              </a:ext>
            </a:extLst>
          </p:cNvPr>
          <p:cNvSpPr txBox="1">
            <a:spLocks/>
          </p:cNvSpPr>
          <p:nvPr/>
        </p:nvSpPr>
        <p:spPr>
          <a:xfrm>
            <a:off x="8897468" y="405467"/>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SLIDE SUB-TITLE</a:t>
            </a:r>
          </a:p>
        </p:txBody>
      </p:sp>
      <p:pic>
        <p:nvPicPr>
          <p:cNvPr id="6" name="Picture 5" descr="A close up of a logo&#10;&#10;Description automatically generated">
            <a:extLst>
              <a:ext uri="{FF2B5EF4-FFF2-40B4-BE49-F238E27FC236}">
                <a16:creationId xmlns:a16="http://schemas.microsoft.com/office/drawing/2014/main" id="{58D63E4E-B670-3C45-AF33-7D75BC06C6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77300" y="0"/>
            <a:ext cx="3314700" cy="6858000"/>
          </a:xfrm>
          <a:prstGeom prst="rect">
            <a:avLst/>
          </a:prstGeom>
        </p:spPr>
      </p:pic>
      <p:sp>
        <p:nvSpPr>
          <p:cNvPr id="7" name="Title 1">
            <a:extLst>
              <a:ext uri="{FF2B5EF4-FFF2-40B4-BE49-F238E27FC236}">
                <a16:creationId xmlns:a16="http://schemas.microsoft.com/office/drawing/2014/main" id="{6855C260-A633-3640-8E34-E6B81CAA0F76}"/>
              </a:ext>
            </a:extLst>
          </p:cNvPr>
          <p:cNvSpPr txBox="1">
            <a:spLocks/>
          </p:cNvSpPr>
          <p:nvPr/>
        </p:nvSpPr>
        <p:spPr>
          <a:xfrm>
            <a:off x="320535" y="141007"/>
            <a:ext cx="82296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rgbClr val="952524"/>
                </a:solidFill>
                <a:latin typeface="Franklin Gothic Demi Cond" panose="020B0706030402020204" pitchFamily="34" charset="0"/>
              </a:rPr>
              <a:t>MERIT BADGES</a:t>
            </a:r>
          </a:p>
        </p:txBody>
      </p:sp>
      <p:sp>
        <p:nvSpPr>
          <p:cNvPr id="8" name="TextBox 7">
            <a:extLst>
              <a:ext uri="{FF2B5EF4-FFF2-40B4-BE49-F238E27FC236}">
                <a16:creationId xmlns:a16="http://schemas.microsoft.com/office/drawing/2014/main" id="{B5910E07-330A-9148-949A-AD1D33D914D3}"/>
              </a:ext>
            </a:extLst>
          </p:cNvPr>
          <p:cNvSpPr txBox="1"/>
          <p:nvPr/>
        </p:nvSpPr>
        <p:spPr>
          <a:xfrm>
            <a:off x="320535" y="1131235"/>
            <a:ext cx="9144000" cy="3477875"/>
          </a:xfrm>
          <a:prstGeom prst="rect">
            <a:avLst/>
          </a:prstGeom>
          <a:noFill/>
        </p:spPr>
        <p:txBody>
          <a:bodyPr wrap="square" rtlCol="0">
            <a:spAutoFit/>
          </a:bodyPr>
          <a:lstStyle/>
          <a:p>
            <a:r>
              <a:rPr lang="en-US" sz="4400" dirty="0">
                <a:solidFill>
                  <a:schemeClr val="tx1">
                    <a:lumMod val="65000"/>
                    <a:lumOff val="35000"/>
                  </a:schemeClr>
                </a:solidFill>
                <a:latin typeface="Franklin Gothic Medium Cond" panose="020B0606030402020204" pitchFamily="34" charset="0"/>
              </a:rPr>
              <a:t>There are 137 merit badges across practically any field of study where your child can explore the world and find their passions. Some of the most popular merit badges include:</a:t>
            </a:r>
          </a:p>
        </p:txBody>
      </p:sp>
      <p:sp>
        <p:nvSpPr>
          <p:cNvPr id="9" name="Title 1">
            <a:extLst>
              <a:ext uri="{FF2B5EF4-FFF2-40B4-BE49-F238E27FC236}">
                <a16:creationId xmlns:a16="http://schemas.microsoft.com/office/drawing/2014/main" id="{053D97D9-1CA2-8A42-A4DE-512218988BC5}"/>
              </a:ext>
            </a:extLst>
          </p:cNvPr>
          <p:cNvSpPr txBox="1">
            <a:spLocks/>
          </p:cNvSpPr>
          <p:nvPr/>
        </p:nvSpPr>
        <p:spPr>
          <a:xfrm>
            <a:off x="8893754" y="412904"/>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ADVANCEMENT</a:t>
            </a:r>
          </a:p>
        </p:txBody>
      </p:sp>
      <p:pic>
        <p:nvPicPr>
          <p:cNvPr id="3" name="Picture 2">
            <a:extLst>
              <a:ext uri="{FF2B5EF4-FFF2-40B4-BE49-F238E27FC236}">
                <a16:creationId xmlns:a16="http://schemas.microsoft.com/office/drawing/2014/main" id="{20C65910-3446-5B43-93E8-ADC7B430E41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28850" y="5359568"/>
            <a:ext cx="1354914" cy="1371600"/>
          </a:xfrm>
          <a:prstGeom prst="rect">
            <a:avLst/>
          </a:prstGeom>
        </p:spPr>
      </p:pic>
      <p:pic>
        <p:nvPicPr>
          <p:cNvPr id="11" name="Picture 10" descr="A picture containing orange&#10;&#10;Description automatically generated">
            <a:extLst>
              <a:ext uri="{FF2B5EF4-FFF2-40B4-BE49-F238E27FC236}">
                <a16:creationId xmlns:a16="http://schemas.microsoft.com/office/drawing/2014/main" id="{04D079DD-A3A3-A64B-8917-E116FE1BF99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158483" y="5359568"/>
            <a:ext cx="1334915" cy="1371600"/>
          </a:xfrm>
          <a:prstGeom prst="rect">
            <a:avLst/>
          </a:prstGeom>
        </p:spPr>
      </p:pic>
      <p:pic>
        <p:nvPicPr>
          <p:cNvPr id="18" name="Picture 17">
            <a:extLst>
              <a:ext uri="{FF2B5EF4-FFF2-40B4-BE49-F238E27FC236}">
                <a16:creationId xmlns:a16="http://schemas.microsoft.com/office/drawing/2014/main" id="{E678A39F-2FC0-814F-8F27-34636AD9E44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315970" y="5359568"/>
            <a:ext cx="1406501" cy="1371600"/>
          </a:xfrm>
          <a:prstGeom prst="rect">
            <a:avLst/>
          </a:prstGeom>
        </p:spPr>
      </p:pic>
      <p:pic>
        <p:nvPicPr>
          <p:cNvPr id="20" name="Picture 19" descr="A close up of a sign&#10;&#10;Description automatically generated">
            <a:extLst>
              <a:ext uri="{FF2B5EF4-FFF2-40B4-BE49-F238E27FC236}">
                <a16:creationId xmlns:a16="http://schemas.microsoft.com/office/drawing/2014/main" id="{B75F2E57-B4EB-694E-BEE5-425204C3577B}"/>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32206" y="5359568"/>
            <a:ext cx="1364438" cy="1371600"/>
          </a:xfrm>
          <a:prstGeom prst="rect">
            <a:avLst/>
          </a:prstGeom>
        </p:spPr>
      </p:pic>
      <p:pic>
        <p:nvPicPr>
          <p:cNvPr id="22" name="Picture 21">
            <a:extLst>
              <a:ext uri="{FF2B5EF4-FFF2-40B4-BE49-F238E27FC236}">
                <a16:creationId xmlns:a16="http://schemas.microsoft.com/office/drawing/2014/main" id="{F6C91599-CA33-CF4D-97D8-18078E605F4F}"/>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254677" y="5359568"/>
            <a:ext cx="1371600" cy="1371600"/>
          </a:xfrm>
          <a:prstGeom prst="rect">
            <a:avLst/>
          </a:prstGeom>
        </p:spPr>
      </p:pic>
      <p:sp>
        <p:nvSpPr>
          <p:cNvPr id="26" name="TextBox 25">
            <a:extLst>
              <a:ext uri="{FF2B5EF4-FFF2-40B4-BE49-F238E27FC236}">
                <a16:creationId xmlns:a16="http://schemas.microsoft.com/office/drawing/2014/main" id="{7B2FB6F5-4CC5-3646-8E75-351D1FE8399F}"/>
              </a:ext>
            </a:extLst>
          </p:cNvPr>
          <p:cNvSpPr txBox="1"/>
          <p:nvPr/>
        </p:nvSpPr>
        <p:spPr>
          <a:xfrm>
            <a:off x="532206" y="4799590"/>
            <a:ext cx="1364438" cy="369332"/>
          </a:xfrm>
          <a:prstGeom prst="rect">
            <a:avLst/>
          </a:prstGeom>
          <a:noFill/>
        </p:spPr>
        <p:txBody>
          <a:bodyPr wrap="square" rtlCol="0">
            <a:spAutoFit/>
          </a:bodyPr>
          <a:lstStyle/>
          <a:p>
            <a:pPr algn="ctr"/>
            <a:r>
              <a:rPr lang="en-US" dirty="0">
                <a:solidFill>
                  <a:srgbClr val="545838"/>
                </a:solidFill>
                <a:latin typeface="Franklin Gothic Medium Cond" panose="020B0606030402020204" pitchFamily="34" charset="0"/>
              </a:rPr>
              <a:t>First Aid</a:t>
            </a:r>
          </a:p>
        </p:txBody>
      </p:sp>
      <p:sp>
        <p:nvSpPr>
          <p:cNvPr id="27" name="TextBox 26">
            <a:extLst>
              <a:ext uri="{FF2B5EF4-FFF2-40B4-BE49-F238E27FC236}">
                <a16:creationId xmlns:a16="http://schemas.microsoft.com/office/drawing/2014/main" id="{ACA01838-BEC0-3843-8B38-7D6B4F62EE7C}"/>
              </a:ext>
            </a:extLst>
          </p:cNvPr>
          <p:cNvSpPr txBox="1"/>
          <p:nvPr/>
        </p:nvSpPr>
        <p:spPr>
          <a:xfrm>
            <a:off x="2448138" y="4661091"/>
            <a:ext cx="1364438" cy="646331"/>
          </a:xfrm>
          <a:prstGeom prst="rect">
            <a:avLst/>
          </a:prstGeom>
          <a:noFill/>
        </p:spPr>
        <p:txBody>
          <a:bodyPr wrap="square" rtlCol="0">
            <a:spAutoFit/>
          </a:bodyPr>
          <a:lstStyle/>
          <a:p>
            <a:pPr algn="ctr"/>
            <a:r>
              <a:rPr lang="en-US" dirty="0">
                <a:solidFill>
                  <a:srgbClr val="545838"/>
                </a:solidFill>
                <a:latin typeface="Franklin Gothic Medium Cond" panose="020B0606030402020204" pitchFamily="34" charset="0"/>
              </a:rPr>
              <a:t>Citizenship to the World</a:t>
            </a:r>
          </a:p>
        </p:txBody>
      </p:sp>
      <p:sp>
        <p:nvSpPr>
          <p:cNvPr id="28" name="TextBox 27">
            <a:extLst>
              <a:ext uri="{FF2B5EF4-FFF2-40B4-BE49-F238E27FC236}">
                <a16:creationId xmlns:a16="http://schemas.microsoft.com/office/drawing/2014/main" id="{6BE1057C-0238-E249-8340-74D715C056A3}"/>
              </a:ext>
            </a:extLst>
          </p:cNvPr>
          <p:cNvSpPr txBox="1"/>
          <p:nvPr/>
        </p:nvSpPr>
        <p:spPr>
          <a:xfrm>
            <a:off x="4315970" y="4661091"/>
            <a:ext cx="1403256" cy="646331"/>
          </a:xfrm>
          <a:prstGeom prst="rect">
            <a:avLst/>
          </a:prstGeom>
          <a:noFill/>
        </p:spPr>
        <p:txBody>
          <a:bodyPr wrap="square" rtlCol="0">
            <a:spAutoFit/>
          </a:bodyPr>
          <a:lstStyle/>
          <a:p>
            <a:pPr algn="ctr"/>
            <a:r>
              <a:rPr lang="en-US" dirty="0">
                <a:solidFill>
                  <a:srgbClr val="545838"/>
                </a:solidFill>
                <a:latin typeface="Franklin Gothic Medium Cond" panose="020B0606030402020204" pitchFamily="34" charset="0"/>
              </a:rPr>
              <a:t>Environmental Science</a:t>
            </a:r>
          </a:p>
        </p:txBody>
      </p:sp>
      <p:sp>
        <p:nvSpPr>
          <p:cNvPr id="29" name="TextBox 28">
            <a:extLst>
              <a:ext uri="{FF2B5EF4-FFF2-40B4-BE49-F238E27FC236}">
                <a16:creationId xmlns:a16="http://schemas.microsoft.com/office/drawing/2014/main" id="{84EB9924-1BD8-B948-A28D-E783764E69AF}"/>
              </a:ext>
            </a:extLst>
          </p:cNvPr>
          <p:cNvSpPr txBox="1"/>
          <p:nvPr/>
        </p:nvSpPr>
        <p:spPr>
          <a:xfrm>
            <a:off x="6251432" y="4799590"/>
            <a:ext cx="1364438" cy="369332"/>
          </a:xfrm>
          <a:prstGeom prst="rect">
            <a:avLst/>
          </a:prstGeom>
          <a:noFill/>
        </p:spPr>
        <p:txBody>
          <a:bodyPr wrap="square" rtlCol="0">
            <a:spAutoFit/>
          </a:bodyPr>
          <a:lstStyle/>
          <a:p>
            <a:pPr algn="ctr"/>
            <a:r>
              <a:rPr lang="en-US" dirty="0">
                <a:solidFill>
                  <a:srgbClr val="545838"/>
                </a:solidFill>
                <a:latin typeface="Franklin Gothic Medium Cond" panose="020B0606030402020204" pitchFamily="34" charset="0"/>
              </a:rPr>
              <a:t>Swimming</a:t>
            </a:r>
          </a:p>
        </p:txBody>
      </p:sp>
      <p:sp>
        <p:nvSpPr>
          <p:cNvPr id="30" name="TextBox 29">
            <a:extLst>
              <a:ext uri="{FF2B5EF4-FFF2-40B4-BE49-F238E27FC236}">
                <a16:creationId xmlns:a16="http://schemas.microsoft.com/office/drawing/2014/main" id="{9B4826A2-0AD2-1D4B-965F-6E0518CD2B57}"/>
              </a:ext>
            </a:extLst>
          </p:cNvPr>
          <p:cNvSpPr txBox="1"/>
          <p:nvPr/>
        </p:nvSpPr>
        <p:spPr>
          <a:xfrm>
            <a:off x="8143721" y="4799590"/>
            <a:ext cx="1364438" cy="369332"/>
          </a:xfrm>
          <a:prstGeom prst="rect">
            <a:avLst/>
          </a:prstGeom>
          <a:noFill/>
        </p:spPr>
        <p:txBody>
          <a:bodyPr wrap="square" rtlCol="0">
            <a:spAutoFit/>
          </a:bodyPr>
          <a:lstStyle/>
          <a:p>
            <a:pPr algn="ctr"/>
            <a:r>
              <a:rPr lang="en-US" dirty="0">
                <a:solidFill>
                  <a:srgbClr val="545838"/>
                </a:solidFill>
                <a:latin typeface="Franklin Gothic Medium Cond" panose="020B0606030402020204" pitchFamily="34" charset="0"/>
              </a:rPr>
              <a:t>Cooking</a:t>
            </a:r>
          </a:p>
        </p:txBody>
      </p:sp>
    </p:spTree>
    <p:extLst>
      <p:ext uri="{BB962C8B-B14F-4D97-AF65-F5344CB8AC3E}">
        <p14:creationId xmlns:p14="http://schemas.microsoft.com/office/powerpoint/2010/main" val="1957764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E0B90-7969-458E-AA6D-E89C6316F29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6" name="TextBox 5">
            <a:extLst>
              <a:ext uri="{FF2B5EF4-FFF2-40B4-BE49-F238E27FC236}">
                <a16:creationId xmlns:a16="http://schemas.microsoft.com/office/drawing/2014/main" id="{EA634850-E842-4651-A77A-B7DAA84E9798}"/>
              </a:ext>
            </a:extLst>
          </p:cNvPr>
          <p:cNvSpPr txBox="1"/>
          <p:nvPr/>
        </p:nvSpPr>
        <p:spPr>
          <a:xfrm>
            <a:off x="917448" y="2551837"/>
            <a:ext cx="11274552" cy="1754326"/>
          </a:xfrm>
          <a:prstGeom prst="rect">
            <a:avLst/>
          </a:prstGeom>
          <a:noFill/>
        </p:spPr>
        <p:txBody>
          <a:bodyPr wrap="square" rtlCol="0">
            <a:spAutoFit/>
          </a:bodyPr>
          <a:lstStyle/>
          <a:p>
            <a:r>
              <a:rPr lang="en-US" sz="5400" dirty="0">
                <a:solidFill>
                  <a:schemeClr val="bg1"/>
                </a:solidFill>
                <a:latin typeface="Franklin Gothic Demi Cond" panose="020B0706030402020204" pitchFamily="34" charset="0"/>
              </a:rPr>
              <a:t>ENOUGH ABOUT THE BSA,</a:t>
            </a:r>
          </a:p>
          <a:p>
            <a:r>
              <a:rPr lang="en-US" sz="5400" dirty="0">
                <a:solidFill>
                  <a:schemeClr val="bg1"/>
                </a:solidFill>
                <a:latin typeface="Franklin Gothic Demi Cond" panose="020B0706030402020204" pitchFamily="34" charset="0"/>
              </a:rPr>
              <a:t>LET’S TALK ABOUT OUR TROOP!</a:t>
            </a:r>
          </a:p>
        </p:txBody>
      </p:sp>
    </p:spTree>
    <p:extLst>
      <p:ext uri="{BB962C8B-B14F-4D97-AF65-F5344CB8AC3E}">
        <p14:creationId xmlns:p14="http://schemas.microsoft.com/office/powerpoint/2010/main" val="2837381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F7B2467-C0EC-BC4B-8533-084D21E06ECA}"/>
              </a:ext>
            </a:extLst>
          </p:cNvPr>
          <p:cNvSpPr txBox="1">
            <a:spLocks/>
          </p:cNvSpPr>
          <p:nvPr/>
        </p:nvSpPr>
        <p:spPr>
          <a:xfrm>
            <a:off x="320535" y="141007"/>
            <a:ext cx="82296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rgbClr val="952524"/>
                </a:solidFill>
                <a:latin typeface="Franklin Gothic Demi Cond" panose="020B0706030402020204" pitchFamily="34" charset="0"/>
              </a:rPr>
              <a:t>TROOP ____</a:t>
            </a:r>
          </a:p>
        </p:txBody>
      </p:sp>
      <p:sp>
        <p:nvSpPr>
          <p:cNvPr id="4" name="Title 1">
            <a:extLst>
              <a:ext uri="{FF2B5EF4-FFF2-40B4-BE49-F238E27FC236}">
                <a16:creationId xmlns:a16="http://schemas.microsoft.com/office/drawing/2014/main" id="{CB8BE223-98A9-4784-A493-E7455B91F9DD}"/>
              </a:ext>
            </a:extLst>
          </p:cNvPr>
          <p:cNvSpPr txBox="1">
            <a:spLocks/>
          </p:cNvSpPr>
          <p:nvPr/>
        </p:nvSpPr>
        <p:spPr>
          <a:xfrm>
            <a:off x="8897468" y="405467"/>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SLIDE SUB-TITLE</a:t>
            </a:r>
          </a:p>
        </p:txBody>
      </p:sp>
      <p:pic>
        <p:nvPicPr>
          <p:cNvPr id="6" name="Picture 5">
            <a:extLst>
              <a:ext uri="{FF2B5EF4-FFF2-40B4-BE49-F238E27FC236}">
                <a16:creationId xmlns:a16="http://schemas.microsoft.com/office/drawing/2014/main" id="{58D63E4E-B670-3C45-AF33-7D75BC06C6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77300" y="0"/>
            <a:ext cx="3314700" cy="6858000"/>
          </a:xfrm>
          <a:prstGeom prst="rect">
            <a:avLst/>
          </a:prstGeom>
        </p:spPr>
      </p:pic>
      <p:sp>
        <p:nvSpPr>
          <p:cNvPr id="11" name="TextBox 10">
            <a:extLst>
              <a:ext uri="{FF2B5EF4-FFF2-40B4-BE49-F238E27FC236}">
                <a16:creationId xmlns:a16="http://schemas.microsoft.com/office/drawing/2014/main" id="{735A51C1-4A24-3943-998B-6F8571BC3CAB}"/>
              </a:ext>
            </a:extLst>
          </p:cNvPr>
          <p:cNvSpPr txBox="1"/>
          <p:nvPr/>
        </p:nvSpPr>
        <p:spPr>
          <a:xfrm>
            <a:off x="320535" y="1131235"/>
            <a:ext cx="9144000" cy="2123658"/>
          </a:xfrm>
          <a:prstGeom prst="rect">
            <a:avLst/>
          </a:prstGeom>
          <a:noFill/>
        </p:spPr>
        <p:txBody>
          <a:bodyPr wrap="square" rtlCol="0">
            <a:spAutoFit/>
          </a:bodyPr>
          <a:lstStyle/>
          <a:p>
            <a:r>
              <a:rPr lang="en-US" sz="4400" dirty="0">
                <a:solidFill>
                  <a:schemeClr val="tx1">
                    <a:lumMod val="65000"/>
                    <a:lumOff val="35000"/>
                  </a:schemeClr>
                </a:solidFill>
                <a:latin typeface="Franklin Gothic Medium Cond" panose="020B0606030402020204" pitchFamily="34" charset="0"/>
              </a:rPr>
              <a:t>Insert details here about your troop. Who are you? What are you good at? What are you known for? </a:t>
            </a:r>
          </a:p>
        </p:txBody>
      </p:sp>
      <p:sp>
        <p:nvSpPr>
          <p:cNvPr id="12" name="Title 1">
            <a:extLst>
              <a:ext uri="{FF2B5EF4-FFF2-40B4-BE49-F238E27FC236}">
                <a16:creationId xmlns:a16="http://schemas.microsoft.com/office/drawing/2014/main" id="{8EEBDA1F-EAAD-1245-9AD2-650D6B870453}"/>
              </a:ext>
            </a:extLst>
          </p:cNvPr>
          <p:cNvSpPr txBox="1">
            <a:spLocks/>
          </p:cNvSpPr>
          <p:nvPr/>
        </p:nvSpPr>
        <p:spPr>
          <a:xfrm>
            <a:off x="8893754" y="412904"/>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OVERVIEW</a:t>
            </a:r>
          </a:p>
        </p:txBody>
      </p:sp>
    </p:spTree>
    <p:extLst>
      <p:ext uri="{BB962C8B-B14F-4D97-AF65-F5344CB8AC3E}">
        <p14:creationId xmlns:p14="http://schemas.microsoft.com/office/powerpoint/2010/main" val="3140084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F7B2467-C0EC-BC4B-8533-084D21E06ECA}"/>
              </a:ext>
            </a:extLst>
          </p:cNvPr>
          <p:cNvSpPr txBox="1">
            <a:spLocks/>
          </p:cNvSpPr>
          <p:nvPr/>
        </p:nvSpPr>
        <p:spPr>
          <a:xfrm>
            <a:off x="320535" y="141007"/>
            <a:ext cx="82296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rgbClr val="952524"/>
                </a:solidFill>
                <a:latin typeface="Franklin Gothic Demi Cond" panose="020B0706030402020204" pitchFamily="34" charset="0"/>
              </a:rPr>
              <a:t>TROOP (XXX) STRUCTURE</a:t>
            </a:r>
          </a:p>
        </p:txBody>
      </p:sp>
      <p:sp>
        <p:nvSpPr>
          <p:cNvPr id="4" name="Title 1">
            <a:extLst>
              <a:ext uri="{FF2B5EF4-FFF2-40B4-BE49-F238E27FC236}">
                <a16:creationId xmlns:a16="http://schemas.microsoft.com/office/drawing/2014/main" id="{CB8BE223-98A9-4784-A493-E7455B91F9DD}"/>
              </a:ext>
            </a:extLst>
          </p:cNvPr>
          <p:cNvSpPr txBox="1">
            <a:spLocks/>
          </p:cNvSpPr>
          <p:nvPr/>
        </p:nvSpPr>
        <p:spPr>
          <a:xfrm>
            <a:off x="8897468" y="405467"/>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SLIDE SUB-TITLE</a:t>
            </a:r>
          </a:p>
        </p:txBody>
      </p:sp>
      <p:pic>
        <p:nvPicPr>
          <p:cNvPr id="6" name="Picture 5">
            <a:extLst>
              <a:ext uri="{FF2B5EF4-FFF2-40B4-BE49-F238E27FC236}">
                <a16:creationId xmlns:a16="http://schemas.microsoft.com/office/drawing/2014/main" id="{58D63E4E-B670-3C45-AF33-7D75BC06C6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77300" y="0"/>
            <a:ext cx="3314700" cy="6858000"/>
          </a:xfrm>
          <a:prstGeom prst="rect">
            <a:avLst/>
          </a:prstGeom>
        </p:spPr>
      </p:pic>
      <p:sp>
        <p:nvSpPr>
          <p:cNvPr id="12" name="Title 1">
            <a:extLst>
              <a:ext uri="{FF2B5EF4-FFF2-40B4-BE49-F238E27FC236}">
                <a16:creationId xmlns:a16="http://schemas.microsoft.com/office/drawing/2014/main" id="{8EEBDA1F-EAAD-1245-9AD2-650D6B870453}"/>
              </a:ext>
            </a:extLst>
          </p:cNvPr>
          <p:cNvSpPr txBox="1">
            <a:spLocks/>
          </p:cNvSpPr>
          <p:nvPr/>
        </p:nvSpPr>
        <p:spPr>
          <a:xfrm>
            <a:off x="8893754" y="412904"/>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OVERVIEW</a:t>
            </a:r>
          </a:p>
        </p:txBody>
      </p:sp>
      <p:sp>
        <p:nvSpPr>
          <p:cNvPr id="17" name="Rectangle 16">
            <a:extLst>
              <a:ext uri="{FF2B5EF4-FFF2-40B4-BE49-F238E27FC236}">
                <a16:creationId xmlns:a16="http://schemas.microsoft.com/office/drawing/2014/main" id="{398A11A8-4C09-3645-98AF-6EBE345E8E47}"/>
              </a:ext>
            </a:extLst>
          </p:cNvPr>
          <p:cNvSpPr/>
          <p:nvPr/>
        </p:nvSpPr>
        <p:spPr>
          <a:xfrm>
            <a:off x="4697413" y="1171156"/>
            <a:ext cx="4098925" cy="5554943"/>
          </a:xfrm>
          <a:prstGeom prst="rect">
            <a:avLst/>
          </a:prstGeom>
          <a:solidFill>
            <a:srgbClr val="54583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Franklin Gothic Medium Cond" panose="020B0606030402020204" pitchFamily="34" charset="0"/>
            </a:endParaRPr>
          </a:p>
        </p:txBody>
      </p:sp>
      <p:sp>
        <p:nvSpPr>
          <p:cNvPr id="18" name="TextBox 17">
            <a:extLst>
              <a:ext uri="{FF2B5EF4-FFF2-40B4-BE49-F238E27FC236}">
                <a16:creationId xmlns:a16="http://schemas.microsoft.com/office/drawing/2014/main" id="{162C8CE3-DC17-404E-8517-A84A25FE9A96}"/>
              </a:ext>
            </a:extLst>
          </p:cNvPr>
          <p:cNvSpPr txBox="1"/>
          <p:nvPr/>
        </p:nvSpPr>
        <p:spPr>
          <a:xfrm>
            <a:off x="5853842" y="1316077"/>
            <a:ext cx="1786066" cy="369332"/>
          </a:xfrm>
          <a:prstGeom prst="rect">
            <a:avLst/>
          </a:prstGeom>
          <a:solidFill>
            <a:srgbClr val="545838"/>
          </a:solidFill>
          <a:ln>
            <a:solidFill>
              <a:schemeClr val="tx1">
                <a:lumMod val="95000"/>
                <a:lumOff val="5000"/>
              </a:schemeClr>
            </a:solidFill>
          </a:ln>
        </p:spPr>
        <p:txBody>
          <a:bodyPr wrap="none">
            <a:spAutoFit/>
          </a:bodyPr>
          <a:lstStyle/>
          <a:p>
            <a:pPr eaLnBrk="1" hangingPunct="1">
              <a:defRPr/>
            </a:pPr>
            <a:r>
              <a:rPr lang="en-US" dirty="0">
                <a:solidFill>
                  <a:schemeClr val="bg1"/>
                </a:solidFill>
                <a:latin typeface="Franklin Gothic Medium Cond" panose="020B0606030402020204" pitchFamily="34" charset="0"/>
              </a:rPr>
              <a:t>COMMITTEE CHAIR</a:t>
            </a:r>
          </a:p>
        </p:txBody>
      </p:sp>
      <p:sp>
        <p:nvSpPr>
          <p:cNvPr id="20" name="TextBox 19">
            <a:extLst>
              <a:ext uri="{FF2B5EF4-FFF2-40B4-BE49-F238E27FC236}">
                <a16:creationId xmlns:a16="http://schemas.microsoft.com/office/drawing/2014/main" id="{8FC54405-4674-8B4A-B41A-4B294C2F8101}"/>
              </a:ext>
            </a:extLst>
          </p:cNvPr>
          <p:cNvSpPr txBox="1"/>
          <p:nvPr/>
        </p:nvSpPr>
        <p:spPr>
          <a:xfrm>
            <a:off x="4854575" y="2329244"/>
            <a:ext cx="1709738" cy="369888"/>
          </a:xfrm>
          <a:prstGeom prst="rect">
            <a:avLst/>
          </a:prstGeom>
          <a:solidFill>
            <a:srgbClr val="545838"/>
          </a:solidFill>
          <a:ln>
            <a:solidFill>
              <a:schemeClr val="tx1">
                <a:lumMod val="95000"/>
                <a:lumOff val="5000"/>
              </a:schemeClr>
            </a:solidFill>
          </a:ln>
        </p:spPr>
        <p:txBody>
          <a:bodyPr>
            <a:spAutoFit/>
          </a:bodyPr>
          <a:lstStyle/>
          <a:p>
            <a:pPr algn="ctr" eaLnBrk="1" hangingPunct="1">
              <a:defRPr/>
            </a:pPr>
            <a:r>
              <a:rPr lang="en-US" dirty="0">
                <a:solidFill>
                  <a:schemeClr val="bg1"/>
                </a:solidFill>
                <a:latin typeface="Franklin Gothic Medium Cond" panose="020B0606030402020204" pitchFamily="34" charset="0"/>
              </a:rPr>
              <a:t>SECRETARY</a:t>
            </a:r>
          </a:p>
        </p:txBody>
      </p:sp>
      <p:sp>
        <p:nvSpPr>
          <p:cNvPr id="21" name="TextBox 20">
            <a:extLst>
              <a:ext uri="{FF2B5EF4-FFF2-40B4-BE49-F238E27FC236}">
                <a16:creationId xmlns:a16="http://schemas.microsoft.com/office/drawing/2014/main" id="{31FF4393-B0A8-5A4F-8904-89CF4400DB2D}"/>
              </a:ext>
            </a:extLst>
          </p:cNvPr>
          <p:cNvSpPr txBox="1"/>
          <p:nvPr/>
        </p:nvSpPr>
        <p:spPr>
          <a:xfrm>
            <a:off x="6877050" y="2329244"/>
            <a:ext cx="1709738" cy="369888"/>
          </a:xfrm>
          <a:prstGeom prst="rect">
            <a:avLst/>
          </a:prstGeom>
          <a:solidFill>
            <a:srgbClr val="545838"/>
          </a:solidFill>
          <a:ln>
            <a:solidFill>
              <a:schemeClr val="tx1">
                <a:lumMod val="95000"/>
                <a:lumOff val="5000"/>
              </a:schemeClr>
            </a:solidFill>
          </a:ln>
        </p:spPr>
        <p:txBody>
          <a:bodyPr>
            <a:spAutoFit/>
          </a:bodyPr>
          <a:lstStyle/>
          <a:p>
            <a:pPr algn="ctr" eaLnBrk="1" hangingPunct="1">
              <a:defRPr/>
            </a:pPr>
            <a:r>
              <a:rPr lang="en-US" dirty="0">
                <a:solidFill>
                  <a:schemeClr val="bg1"/>
                </a:solidFill>
                <a:latin typeface="Franklin Gothic Medium Cond" panose="020B0606030402020204" pitchFamily="34" charset="0"/>
              </a:rPr>
              <a:t>TREASURER</a:t>
            </a:r>
          </a:p>
        </p:txBody>
      </p:sp>
      <p:sp>
        <p:nvSpPr>
          <p:cNvPr id="22" name="TextBox 21">
            <a:extLst>
              <a:ext uri="{FF2B5EF4-FFF2-40B4-BE49-F238E27FC236}">
                <a16:creationId xmlns:a16="http://schemas.microsoft.com/office/drawing/2014/main" id="{B11ECC51-F091-4245-B097-826404B15195}"/>
              </a:ext>
            </a:extLst>
          </p:cNvPr>
          <p:cNvSpPr txBox="1"/>
          <p:nvPr/>
        </p:nvSpPr>
        <p:spPr>
          <a:xfrm>
            <a:off x="6877049" y="2989115"/>
            <a:ext cx="1717671" cy="369332"/>
          </a:xfrm>
          <a:prstGeom prst="rect">
            <a:avLst/>
          </a:prstGeom>
          <a:solidFill>
            <a:srgbClr val="545838"/>
          </a:solidFill>
          <a:ln>
            <a:solidFill>
              <a:schemeClr val="tx1">
                <a:lumMod val="95000"/>
                <a:lumOff val="5000"/>
              </a:schemeClr>
            </a:solidFill>
          </a:ln>
        </p:spPr>
        <p:txBody>
          <a:bodyPr wrap="square">
            <a:spAutoFit/>
          </a:bodyPr>
          <a:lstStyle/>
          <a:p>
            <a:pPr algn="ctr" eaLnBrk="1" hangingPunct="1">
              <a:defRPr/>
            </a:pPr>
            <a:r>
              <a:rPr lang="en-US" dirty="0">
                <a:solidFill>
                  <a:schemeClr val="bg1"/>
                </a:solidFill>
                <a:latin typeface="Franklin Gothic Medium Cond" panose="020B0606030402020204" pitchFamily="34" charset="0"/>
              </a:rPr>
              <a:t>ADVANCEMENTS</a:t>
            </a:r>
          </a:p>
        </p:txBody>
      </p:sp>
      <p:sp>
        <p:nvSpPr>
          <p:cNvPr id="23" name="TextBox 22">
            <a:extLst>
              <a:ext uri="{FF2B5EF4-FFF2-40B4-BE49-F238E27FC236}">
                <a16:creationId xmlns:a16="http://schemas.microsoft.com/office/drawing/2014/main" id="{29FF4231-06A5-4841-930A-0C8572FCBE91}"/>
              </a:ext>
            </a:extLst>
          </p:cNvPr>
          <p:cNvSpPr txBox="1"/>
          <p:nvPr/>
        </p:nvSpPr>
        <p:spPr>
          <a:xfrm>
            <a:off x="4854575" y="2989115"/>
            <a:ext cx="1709738" cy="369888"/>
          </a:xfrm>
          <a:prstGeom prst="rect">
            <a:avLst/>
          </a:prstGeom>
          <a:solidFill>
            <a:srgbClr val="545838"/>
          </a:solidFill>
          <a:ln>
            <a:solidFill>
              <a:schemeClr val="tx1">
                <a:lumMod val="95000"/>
                <a:lumOff val="5000"/>
              </a:schemeClr>
            </a:solidFill>
          </a:ln>
        </p:spPr>
        <p:txBody>
          <a:bodyPr>
            <a:spAutoFit/>
          </a:bodyPr>
          <a:lstStyle/>
          <a:p>
            <a:pPr algn="ctr" eaLnBrk="1" hangingPunct="1">
              <a:defRPr/>
            </a:pPr>
            <a:r>
              <a:rPr lang="en-US" dirty="0">
                <a:solidFill>
                  <a:schemeClr val="bg1"/>
                </a:solidFill>
                <a:latin typeface="Franklin Gothic Medium Cond" panose="020B0606030402020204" pitchFamily="34" charset="0"/>
              </a:rPr>
              <a:t>TRAINING</a:t>
            </a:r>
          </a:p>
        </p:txBody>
      </p:sp>
      <p:sp>
        <p:nvSpPr>
          <p:cNvPr id="24" name="TextBox 23">
            <a:extLst>
              <a:ext uri="{FF2B5EF4-FFF2-40B4-BE49-F238E27FC236}">
                <a16:creationId xmlns:a16="http://schemas.microsoft.com/office/drawing/2014/main" id="{50118BD0-2852-E040-AABB-B60139E3EBE8}"/>
              </a:ext>
            </a:extLst>
          </p:cNvPr>
          <p:cNvSpPr txBox="1"/>
          <p:nvPr/>
        </p:nvSpPr>
        <p:spPr>
          <a:xfrm>
            <a:off x="6877050" y="3648986"/>
            <a:ext cx="1709738" cy="369888"/>
          </a:xfrm>
          <a:prstGeom prst="rect">
            <a:avLst/>
          </a:prstGeom>
          <a:solidFill>
            <a:srgbClr val="545838"/>
          </a:solidFill>
          <a:ln>
            <a:solidFill>
              <a:schemeClr val="tx1">
                <a:lumMod val="95000"/>
                <a:lumOff val="5000"/>
              </a:schemeClr>
            </a:solidFill>
          </a:ln>
        </p:spPr>
        <p:txBody>
          <a:bodyPr>
            <a:spAutoFit/>
          </a:bodyPr>
          <a:lstStyle/>
          <a:p>
            <a:pPr algn="ctr" eaLnBrk="1" hangingPunct="1">
              <a:defRPr/>
            </a:pPr>
            <a:r>
              <a:rPr lang="en-US" dirty="0">
                <a:solidFill>
                  <a:schemeClr val="bg1"/>
                </a:solidFill>
                <a:latin typeface="Franklin Gothic Medium Cond" panose="020B0606030402020204" pitchFamily="34" charset="0"/>
              </a:rPr>
              <a:t>ACTIVITIES</a:t>
            </a:r>
          </a:p>
        </p:txBody>
      </p:sp>
      <p:sp>
        <p:nvSpPr>
          <p:cNvPr id="25" name="TextBox 24">
            <a:extLst>
              <a:ext uri="{FF2B5EF4-FFF2-40B4-BE49-F238E27FC236}">
                <a16:creationId xmlns:a16="http://schemas.microsoft.com/office/drawing/2014/main" id="{BABB51EC-965C-8048-8B6D-993829490C47}"/>
              </a:ext>
            </a:extLst>
          </p:cNvPr>
          <p:cNvSpPr txBox="1"/>
          <p:nvPr/>
        </p:nvSpPr>
        <p:spPr>
          <a:xfrm>
            <a:off x="6877050" y="4308857"/>
            <a:ext cx="1709738" cy="369887"/>
          </a:xfrm>
          <a:prstGeom prst="rect">
            <a:avLst/>
          </a:prstGeom>
          <a:solidFill>
            <a:srgbClr val="545838"/>
          </a:solidFill>
          <a:ln>
            <a:solidFill>
              <a:schemeClr val="tx1">
                <a:lumMod val="95000"/>
                <a:lumOff val="5000"/>
              </a:schemeClr>
            </a:solidFill>
          </a:ln>
        </p:spPr>
        <p:txBody>
          <a:bodyPr>
            <a:spAutoFit/>
          </a:bodyPr>
          <a:lstStyle/>
          <a:p>
            <a:pPr algn="ctr" eaLnBrk="1" hangingPunct="1">
              <a:defRPr/>
            </a:pPr>
            <a:r>
              <a:rPr lang="en-US" dirty="0">
                <a:solidFill>
                  <a:schemeClr val="bg1"/>
                </a:solidFill>
                <a:latin typeface="Franklin Gothic Medium Cond" panose="020B0606030402020204" pitchFamily="34" charset="0"/>
              </a:rPr>
              <a:t>EQUIPMENT</a:t>
            </a:r>
          </a:p>
        </p:txBody>
      </p:sp>
      <p:sp>
        <p:nvSpPr>
          <p:cNvPr id="26" name="TextBox 25">
            <a:extLst>
              <a:ext uri="{FF2B5EF4-FFF2-40B4-BE49-F238E27FC236}">
                <a16:creationId xmlns:a16="http://schemas.microsoft.com/office/drawing/2014/main" id="{0278B32E-946F-A546-848B-D3B346797DB3}"/>
              </a:ext>
            </a:extLst>
          </p:cNvPr>
          <p:cNvSpPr txBox="1"/>
          <p:nvPr/>
        </p:nvSpPr>
        <p:spPr>
          <a:xfrm>
            <a:off x="4845050" y="3648986"/>
            <a:ext cx="1730375" cy="369888"/>
          </a:xfrm>
          <a:prstGeom prst="rect">
            <a:avLst/>
          </a:prstGeom>
          <a:solidFill>
            <a:srgbClr val="545838"/>
          </a:solidFill>
          <a:ln>
            <a:solidFill>
              <a:schemeClr val="tx1">
                <a:lumMod val="95000"/>
                <a:lumOff val="5000"/>
              </a:schemeClr>
            </a:solidFill>
          </a:ln>
        </p:spPr>
        <p:txBody>
          <a:bodyPr>
            <a:spAutoFit/>
          </a:bodyPr>
          <a:lstStyle/>
          <a:p>
            <a:pPr algn="ctr" eaLnBrk="1" hangingPunct="1">
              <a:defRPr/>
            </a:pPr>
            <a:r>
              <a:rPr lang="en-US" dirty="0">
                <a:solidFill>
                  <a:schemeClr val="bg1"/>
                </a:solidFill>
                <a:latin typeface="Franklin Gothic Medium Cond" panose="020B0606030402020204" pitchFamily="34" charset="0"/>
              </a:rPr>
              <a:t>MEMBERSHIP</a:t>
            </a:r>
          </a:p>
        </p:txBody>
      </p:sp>
      <p:sp>
        <p:nvSpPr>
          <p:cNvPr id="27" name="TextBox 26">
            <a:extLst>
              <a:ext uri="{FF2B5EF4-FFF2-40B4-BE49-F238E27FC236}">
                <a16:creationId xmlns:a16="http://schemas.microsoft.com/office/drawing/2014/main" id="{E0D6939F-09FB-8C43-88BE-B6773D9A4806}"/>
              </a:ext>
            </a:extLst>
          </p:cNvPr>
          <p:cNvSpPr txBox="1"/>
          <p:nvPr/>
        </p:nvSpPr>
        <p:spPr>
          <a:xfrm>
            <a:off x="6877050" y="4968727"/>
            <a:ext cx="1709738" cy="369332"/>
          </a:xfrm>
          <a:prstGeom prst="rect">
            <a:avLst/>
          </a:prstGeom>
          <a:solidFill>
            <a:srgbClr val="545838"/>
          </a:solidFill>
          <a:ln>
            <a:solidFill>
              <a:schemeClr val="tx1">
                <a:lumMod val="95000"/>
                <a:lumOff val="5000"/>
              </a:schemeClr>
            </a:solidFill>
          </a:ln>
        </p:spPr>
        <p:txBody>
          <a:bodyPr>
            <a:spAutoFit/>
          </a:bodyPr>
          <a:lstStyle/>
          <a:p>
            <a:pPr algn="ctr" eaLnBrk="1" hangingPunct="1">
              <a:defRPr/>
            </a:pPr>
            <a:r>
              <a:rPr lang="en-US" dirty="0">
                <a:solidFill>
                  <a:schemeClr val="bg1"/>
                </a:solidFill>
                <a:latin typeface="Franklin Gothic Medium Cond" panose="020B0606030402020204" pitchFamily="34" charset="0"/>
              </a:rPr>
              <a:t>(OTHER)</a:t>
            </a:r>
          </a:p>
        </p:txBody>
      </p:sp>
      <p:sp>
        <p:nvSpPr>
          <p:cNvPr id="28" name="TextBox 27">
            <a:extLst>
              <a:ext uri="{FF2B5EF4-FFF2-40B4-BE49-F238E27FC236}">
                <a16:creationId xmlns:a16="http://schemas.microsoft.com/office/drawing/2014/main" id="{57CBAF1D-A306-E24B-9940-0C9EB1487983}"/>
              </a:ext>
            </a:extLst>
          </p:cNvPr>
          <p:cNvSpPr txBox="1"/>
          <p:nvPr/>
        </p:nvSpPr>
        <p:spPr>
          <a:xfrm>
            <a:off x="4854575" y="4308857"/>
            <a:ext cx="1709738" cy="369887"/>
          </a:xfrm>
          <a:prstGeom prst="rect">
            <a:avLst/>
          </a:prstGeom>
          <a:solidFill>
            <a:srgbClr val="545838"/>
          </a:solidFill>
          <a:ln>
            <a:solidFill>
              <a:schemeClr val="tx1">
                <a:lumMod val="95000"/>
                <a:lumOff val="5000"/>
              </a:schemeClr>
            </a:solidFill>
          </a:ln>
        </p:spPr>
        <p:txBody>
          <a:bodyPr>
            <a:spAutoFit/>
          </a:bodyPr>
          <a:lstStyle/>
          <a:p>
            <a:pPr algn="ctr" eaLnBrk="1" hangingPunct="1">
              <a:defRPr/>
            </a:pPr>
            <a:r>
              <a:rPr lang="en-US" dirty="0">
                <a:solidFill>
                  <a:schemeClr val="bg1"/>
                </a:solidFill>
                <a:latin typeface="Franklin Gothic Medium Cond" panose="020B0606030402020204" pitchFamily="34" charset="0"/>
              </a:rPr>
              <a:t>FUNDRAISING</a:t>
            </a:r>
          </a:p>
        </p:txBody>
      </p:sp>
      <p:sp>
        <p:nvSpPr>
          <p:cNvPr id="29" name="TextBox 28">
            <a:extLst>
              <a:ext uri="{FF2B5EF4-FFF2-40B4-BE49-F238E27FC236}">
                <a16:creationId xmlns:a16="http://schemas.microsoft.com/office/drawing/2014/main" id="{131F136E-E650-024A-9806-072487FA1DC7}"/>
              </a:ext>
            </a:extLst>
          </p:cNvPr>
          <p:cNvSpPr txBox="1"/>
          <p:nvPr/>
        </p:nvSpPr>
        <p:spPr>
          <a:xfrm>
            <a:off x="4854575" y="4968727"/>
            <a:ext cx="1709738" cy="369887"/>
          </a:xfrm>
          <a:prstGeom prst="rect">
            <a:avLst/>
          </a:prstGeom>
          <a:solidFill>
            <a:srgbClr val="545838"/>
          </a:solidFill>
          <a:ln>
            <a:solidFill>
              <a:schemeClr val="tx1">
                <a:lumMod val="95000"/>
                <a:lumOff val="5000"/>
              </a:schemeClr>
            </a:solidFill>
          </a:ln>
        </p:spPr>
        <p:txBody>
          <a:bodyPr>
            <a:spAutoFit/>
          </a:bodyPr>
          <a:lstStyle/>
          <a:p>
            <a:pPr algn="ctr" eaLnBrk="1" hangingPunct="1">
              <a:defRPr/>
            </a:pPr>
            <a:r>
              <a:rPr lang="en-US" dirty="0">
                <a:solidFill>
                  <a:schemeClr val="bg1"/>
                </a:solidFill>
                <a:latin typeface="Franklin Gothic Medium Cond" panose="020B0606030402020204" pitchFamily="34" charset="0"/>
              </a:rPr>
              <a:t>WEBMASTER</a:t>
            </a:r>
          </a:p>
        </p:txBody>
      </p:sp>
      <p:sp>
        <p:nvSpPr>
          <p:cNvPr id="30" name="TextBox 29">
            <a:extLst>
              <a:ext uri="{FF2B5EF4-FFF2-40B4-BE49-F238E27FC236}">
                <a16:creationId xmlns:a16="http://schemas.microsoft.com/office/drawing/2014/main" id="{33663B18-6548-3D4E-8D02-C8D997D284FB}"/>
              </a:ext>
            </a:extLst>
          </p:cNvPr>
          <p:cNvSpPr txBox="1"/>
          <p:nvPr/>
        </p:nvSpPr>
        <p:spPr>
          <a:xfrm>
            <a:off x="4854575" y="5628597"/>
            <a:ext cx="1709738" cy="369887"/>
          </a:xfrm>
          <a:prstGeom prst="rect">
            <a:avLst/>
          </a:prstGeom>
          <a:solidFill>
            <a:srgbClr val="545838"/>
          </a:solidFill>
          <a:ln>
            <a:solidFill>
              <a:schemeClr val="tx1">
                <a:lumMod val="95000"/>
                <a:lumOff val="5000"/>
              </a:schemeClr>
            </a:solidFill>
          </a:ln>
        </p:spPr>
        <p:txBody>
          <a:bodyPr>
            <a:spAutoFit/>
          </a:bodyPr>
          <a:lstStyle/>
          <a:p>
            <a:pPr algn="ctr" eaLnBrk="1" hangingPunct="1">
              <a:defRPr/>
            </a:pPr>
            <a:r>
              <a:rPr lang="en-US" dirty="0">
                <a:solidFill>
                  <a:schemeClr val="bg1"/>
                </a:solidFill>
                <a:latin typeface="Franklin Gothic Medium Cond" panose="020B0606030402020204" pitchFamily="34" charset="0"/>
              </a:rPr>
              <a:t>LIFE TO EAGLE</a:t>
            </a:r>
          </a:p>
        </p:txBody>
      </p:sp>
      <p:cxnSp>
        <p:nvCxnSpPr>
          <p:cNvPr id="31" name="Straight Connector 30">
            <a:extLst>
              <a:ext uri="{FF2B5EF4-FFF2-40B4-BE49-F238E27FC236}">
                <a16:creationId xmlns:a16="http://schemas.microsoft.com/office/drawing/2014/main" id="{1E970E0B-6019-434B-9085-41B91D323655}"/>
              </a:ext>
            </a:extLst>
          </p:cNvPr>
          <p:cNvCxnSpPr>
            <a:cxnSpLocks/>
          </p:cNvCxnSpPr>
          <p:nvPr/>
        </p:nvCxnSpPr>
        <p:spPr>
          <a:xfrm>
            <a:off x="6705600" y="1685409"/>
            <a:ext cx="0" cy="40724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3ADA17-71B4-0F40-B690-150177A19A8B}"/>
              </a:ext>
            </a:extLst>
          </p:cNvPr>
          <p:cNvCxnSpPr/>
          <p:nvPr/>
        </p:nvCxnSpPr>
        <p:spPr>
          <a:xfrm>
            <a:off x="3349625" y="1825625"/>
            <a:ext cx="33559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C8C5BA1-4871-AA4A-A173-17BDC68DBBE5}"/>
              </a:ext>
            </a:extLst>
          </p:cNvPr>
          <p:cNvCxnSpPr>
            <a:stCxn id="20" idx="3"/>
            <a:endCxn id="21" idx="1"/>
          </p:cNvCxnSpPr>
          <p:nvPr/>
        </p:nvCxnSpPr>
        <p:spPr>
          <a:xfrm>
            <a:off x="6564313" y="2514188"/>
            <a:ext cx="3127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B96B45F-691F-3A4F-A78E-2775096E8234}"/>
              </a:ext>
            </a:extLst>
          </p:cNvPr>
          <p:cNvCxnSpPr/>
          <p:nvPr/>
        </p:nvCxnSpPr>
        <p:spPr>
          <a:xfrm>
            <a:off x="6550025" y="3168772"/>
            <a:ext cx="311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B9070C-AC0D-BE40-B16F-7B785627FD3B}"/>
              </a:ext>
            </a:extLst>
          </p:cNvPr>
          <p:cNvCxnSpPr/>
          <p:nvPr/>
        </p:nvCxnSpPr>
        <p:spPr>
          <a:xfrm>
            <a:off x="6564313" y="3829172"/>
            <a:ext cx="3127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619B314-DC98-974E-B54D-B35B2FE21A77}"/>
              </a:ext>
            </a:extLst>
          </p:cNvPr>
          <p:cNvCxnSpPr/>
          <p:nvPr/>
        </p:nvCxnSpPr>
        <p:spPr>
          <a:xfrm>
            <a:off x="6557963" y="4496185"/>
            <a:ext cx="311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CF3D88C-3BD3-E545-A6DE-C8FB3D1A240D}"/>
              </a:ext>
            </a:extLst>
          </p:cNvPr>
          <p:cNvCxnSpPr/>
          <p:nvPr/>
        </p:nvCxnSpPr>
        <p:spPr>
          <a:xfrm>
            <a:off x="6557963" y="5162874"/>
            <a:ext cx="311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81E1402-1786-A747-A902-BFBE5D559B54}"/>
              </a:ext>
            </a:extLst>
          </p:cNvPr>
          <p:cNvSpPr txBox="1"/>
          <p:nvPr/>
        </p:nvSpPr>
        <p:spPr>
          <a:xfrm>
            <a:off x="2832100" y="2287588"/>
            <a:ext cx="1709738" cy="646331"/>
          </a:xfrm>
          <a:prstGeom prst="rect">
            <a:avLst/>
          </a:prstGeom>
          <a:solidFill>
            <a:srgbClr val="952524"/>
          </a:solidFill>
          <a:ln>
            <a:noFill/>
          </a:ln>
        </p:spPr>
        <p:txBody>
          <a:bodyPr>
            <a:spAutoFit/>
          </a:bodyPr>
          <a:lstStyle/>
          <a:p>
            <a:pPr algn="ctr" eaLnBrk="1" hangingPunct="1">
              <a:defRPr/>
            </a:pPr>
            <a:r>
              <a:rPr lang="en-US" dirty="0">
                <a:solidFill>
                  <a:schemeClr val="bg1"/>
                </a:solidFill>
                <a:latin typeface="Franklin Gothic Medium Cond" panose="020B0606030402020204" pitchFamily="34" charset="0"/>
              </a:rPr>
              <a:t>ASS’T SCOUTMASTER</a:t>
            </a:r>
          </a:p>
        </p:txBody>
      </p:sp>
      <p:sp>
        <p:nvSpPr>
          <p:cNvPr id="40" name="TextBox 39">
            <a:extLst>
              <a:ext uri="{FF2B5EF4-FFF2-40B4-BE49-F238E27FC236}">
                <a16:creationId xmlns:a16="http://schemas.microsoft.com/office/drawing/2014/main" id="{2F332D6C-1B48-1D44-A91B-F9A9ECC10691}"/>
              </a:ext>
            </a:extLst>
          </p:cNvPr>
          <p:cNvSpPr txBox="1"/>
          <p:nvPr/>
        </p:nvSpPr>
        <p:spPr>
          <a:xfrm>
            <a:off x="747713" y="2297113"/>
            <a:ext cx="1709737" cy="646112"/>
          </a:xfrm>
          <a:prstGeom prst="rect">
            <a:avLst/>
          </a:prstGeom>
          <a:solidFill>
            <a:srgbClr val="952524"/>
          </a:solidFill>
          <a:ln>
            <a:noFill/>
          </a:ln>
        </p:spPr>
        <p:txBody>
          <a:bodyPr>
            <a:spAutoFit/>
          </a:bodyPr>
          <a:lstStyle/>
          <a:p>
            <a:pPr algn="ctr" eaLnBrk="1" hangingPunct="1">
              <a:defRPr/>
            </a:pPr>
            <a:r>
              <a:rPr lang="en-US" dirty="0">
                <a:solidFill>
                  <a:schemeClr val="bg1"/>
                </a:solidFill>
                <a:latin typeface="Franklin Gothic Medium Cond" panose="020B0606030402020204" pitchFamily="34" charset="0"/>
              </a:rPr>
              <a:t>SENIOR PATROL LEADER</a:t>
            </a:r>
          </a:p>
        </p:txBody>
      </p:sp>
      <p:sp>
        <p:nvSpPr>
          <p:cNvPr id="41" name="TextBox 40">
            <a:extLst>
              <a:ext uri="{FF2B5EF4-FFF2-40B4-BE49-F238E27FC236}">
                <a16:creationId xmlns:a16="http://schemas.microsoft.com/office/drawing/2014/main" id="{D19045C3-333E-1D48-8722-F2E1D6244A18}"/>
              </a:ext>
            </a:extLst>
          </p:cNvPr>
          <p:cNvSpPr txBox="1"/>
          <p:nvPr/>
        </p:nvSpPr>
        <p:spPr>
          <a:xfrm>
            <a:off x="755650" y="3260725"/>
            <a:ext cx="1709738" cy="369888"/>
          </a:xfrm>
          <a:prstGeom prst="rect">
            <a:avLst/>
          </a:prstGeom>
          <a:solidFill>
            <a:srgbClr val="952524"/>
          </a:solidFill>
          <a:ln>
            <a:noFill/>
          </a:ln>
        </p:spPr>
        <p:txBody>
          <a:bodyPr>
            <a:spAutoFit/>
          </a:bodyPr>
          <a:lstStyle/>
          <a:p>
            <a:pPr algn="ctr" eaLnBrk="1" hangingPunct="1">
              <a:defRPr/>
            </a:pPr>
            <a:r>
              <a:rPr lang="en-US" dirty="0">
                <a:solidFill>
                  <a:schemeClr val="bg1"/>
                </a:solidFill>
                <a:latin typeface="Franklin Gothic Medium Cond" panose="020B0606030402020204" pitchFamily="34" charset="0"/>
              </a:rPr>
              <a:t>TROOP</a:t>
            </a:r>
          </a:p>
        </p:txBody>
      </p:sp>
      <p:cxnSp>
        <p:nvCxnSpPr>
          <p:cNvPr id="42" name="Straight Connector 41">
            <a:extLst>
              <a:ext uri="{FF2B5EF4-FFF2-40B4-BE49-F238E27FC236}">
                <a16:creationId xmlns:a16="http://schemas.microsoft.com/office/drawing/2014/main" id="{F695F550-415E-D64D-8D79-7C41EBB839B6}"/>
              </a:ext>
            </a:extLst>
          </p:cNvPr>
          <p:cNvCxnSpPr/>
          <p:nvPr/>
        </p:nvCxnSpPr>
        <p:spPr>
          <a:xfrm>
            <a:off x="2644775" y="1978025"/>
            <a:ext cx="0" cy="6413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5C52D7B-58AA-E84E-BA41-6E7292773F0A}"/>
              </a:ext>
            </a:extLst>
          </p:cNvPr>
          <p:cNvCxnSpPr>
            <a:stCxn id="40" idx="3"/>
            <a:endCxn id="39" idx="1"/>
          </p:cNvCxnSpPr>
          <p:nvPr/>
        </p:nvCxnSpPr>
        <p:spPr>
          <a:xfrm flipV="1">
            <a:off x="2457450" y="2610754"/>
            <a:ext cx="374650" cy="94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944D129-59A5-4243-ADCF-968E8FC1A1A9}"/>
              </a:ext>
            </a:extLst>
          </p:cNvPr>
          <p:cNvCxnSpPr>
            <a:stCxn id="41" idx="0"/>
            <a:endCxn id="40" idx="2"/>
          </p:cNvCxnSpPr>
          <p:nvPr/>
        </p:nvCxnSpPr>
        <p:spPr>
          <a:xfrm flipH="1" flipV="1">
            <a:off x="1601788" y="2943225"/>
            <a:ext cx="9525" cy="317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72">
            <a:extLst>
              <a:ext uri="{FF2B5EF4-FFF2-40B4-BE49-F238E27FC236}">
                <a16:creationId xmlns:a16="http://schemas.microsoft.com/office/drawing/2014/main" id="{18BB8BB9-53DC-1A43-9A77-6652BBCEE43F}"/>
              </a:ext>
            </a:extLst>
          </p:cNvPr>
          <p:cNvSpPr txBox="1">
            <a:spLocks noChangeArrowheads="1"/>
          </p:cNvSpPr>
          <p:nvPr/>
        </p:nvSpPr>
        <p:spPr bwMode="auto">
          <a:xfrm>
            <a:off x="5870575" y="6195871"/>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58025"/>
              </a:buClr>
              <a:buFont typeface="Arial" panose="020B0604020202020204" pitchFamily="34" charset="0"/>
              <a:buChar char="►"/>
              <a:defRPr sz="2800" b="1">
                <a:solidFill>
                  <a:schemeClr val="tx1"/>
                </a:solidFill>
                <a:latin typeface="Arial" panose="020B0604020202020204" pitchFamily="34" charset="0"/>
              </a:defRPr>
            </a:lvl1pPr>
            <a:lvl2pPr marL="742950" indent="-285750">
              <a:spcBef>
                <a:spcPct val="20000"/>
              </a:spcBef>
              <a:buClr>
                <a:srgbClr val="F58025"/>
              </a:buClr>
              <a:buFont typeface="Wingdings" pitchFamily="2" charset="2"/>
              <a:buChar char="§"/>
              <a:defRPr sz="2400">
                <a:solidFill>
                  <a:schemeClr val="tx1"/>
                </a:solidFill>
                <a:latin typeface="Arial" panose="020B0604020202020204" pitchFamily="34" charset="0"/>
              </a:defRPr>
            </a:lvl2pPr>
            <a:lvl3pPr marL="1143000" indent="-228600">
              <a:spcBef>
                <a:spcPct val="20000"/>
              </a:spcBef>
              <a:buClr>
                <a:srgbClr val="F58025"/>
              </a:buClr>
              <a:buFont typeface="Wingdings" pitchFamily="2" charset="2"/>
              <a:buChar char="§"/>
              <a:defRPr sz="2400">
                <a:solidFill>
                  <a:schemeClr val="tx1"/>
                </a:solidFill>
                <a:latin typeface="Arial" panose="020B0604020202020204" pitchFamily="34" charset="0"/>
              </a:defRPr>
            </a:lvl3pPr>
            <a:lvl4pPr marL="1600200" indent="-228600">
              <a:spcBef>
                <a:spcPct val="20000"/>
              </a:spcBef>
              <a:buClr>
                <a:srgbClr val="F58025"/>
              </a:buClr>
              <a:buFont typeface="Wingdings" pitchFamily="2" charset="2"/>
              <a:buChar char="§"/>
              <a:defRPr sz="1600">
                <a:solidFill>
                  <a:schemeClr val="tx1"/>
                </a:solidFill>
                <a:latin typeface="Arial" panose="020B0604020202020204" pitchFamily="34" charset="0"/>
              </a:defRPr>
            </a:lvl4pPr>
            <a:lvl5pPr marL="2057400" indent="-228600">
              <a:spcBef>
                <a:spcPct val="20000"/>
              </a:spcBef>
              <a:buClr>
                <a:srgbClr val="F58025"/>
              </a:buClr>
              <a:buFont typeface="Wingdings"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58025"/>
              </a:buClr>
              <a:buFont typeface="Wingdings"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58025"/>
              </a:buClr>
              <a:buFont typeface="Wingdings"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58025"/>
              </a:buClr>
              <a:buFont typeface="Wingdings"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58025"/>
              </a:buClr>
              <a:buFont typeface="Wingdings" pitchFamily="2" charset="2"/>
              <a:buChar char="§"/>
              <a:defRPr sz="1600">
                <a:solidFill>
                  <a:schemeClr val="tx1"/>
                </a:solidFill>
                <a:latin typeface="Arial" panose="020B0604020202020204" pitchFamily="34" charset="0"/>
              </a:defRPr>
            </a:lvl9pPr>
          </a:lstStyle>
          <a:p>
            <a:pPr eaLnBrk="1" hangingPunct="1">
              <a:spcBef>
                <a:spcPct val="0"/>
              </a:spcBef>
              <a:buClrTx/>
              <a:buFontTx/>
              <a:buNone/>
            </a:pPr>
            <a:r>
              <a:rPr lang="en-US" altLang="en-US" sz="1800" b="0" dirty="0">
                <a:solidFill>
                  <a:schemeClr val="bg1"/>
                </a:solidFill>
                <a:latin typeface="Franklin Gothic Medium Cond" panose="020B0606030402020204" pitchFamily="34" charset="0"/>
              </a:rPr>
              <a:t>THE COMMITTEE</a:t>
            </a:r>
          </a:p>
        </p:txBody>
      </p:sp>
      <p:sp>
        <p:nvSpPr>
          <p:cNvPr id="19" name="TextBox 18">
            <a:extLst>
              <a:ext uri="{FF2B5EF4-FFF2-40B4-BE49-F238E27FC236}">
                <a16:creationId xmlns:a16="http://schemas.microsoft.com/office/drawing/2014/main" id="{EF15642B-AD6F-7F4C-876E-889B515C9430}"/>
              </a:ext>
            </a:extLst>
          </p:cNvPr>
          <p:cNvSpPr txBox="1"/>
          <p:nvPr/>
        </p:nvSpPr>
        <p:spPr>
          <a:xfrm>
            <a:off x="1932972" y="1609725"/>
            <a:ext cx="1481303" cy="369332"/>
          </a:xfrm>
          <a:prstGeom prst="rect">
            <a:avLst/>
          </a:prstGeom>
          <a:solidFill>
            <a:srgbClr val="952524"/>
          </a:solidFill>
          <a:ln>
            <a:noFill/>
          </a:ln>
        </p:spPr>
        <p:txBody>
          <a:bodyPr wrap="none">
            <a:spAutoFit/>
          </a:bodyPr>
          <a:lstStyle/>
          <a:p>
            <a:pPr eaLnBrk="1" hangingPunct="1">
              <a:defRPr/>
            </a:pPr>
            <a:r>
              <a:rPr lang="en-US" dirty="0">
                <a:solidFill>
                  <a:schemeClr val="bg1"/>
                </a:solidFill>
                <a:latin typeface="Franklin Gothic Medium Cond" panose="020B0606030402020204" pitchFamily="34" charset="0"/>
              </a:rPr>
              <a:t>SCOUTMASTER</a:t>
            </a:r>
          </a:p>
        </p:txBody>
      </p:sp>
      <p:cxnSp>
        <p:nvCxnSpPr>
          <p:cNvPr id="46" name="Straight Connector 45">
            <a:extLst>
              <a:ext uri="{FF2B5EF4-FFF2-40B4-BE49-F238E27FC236}">
                <a16:creationId xmlns:a16="http://schemas.microsoft.com/office/drawing/2014/main" id="{EF1CAC6A-75F6-2D44-B021-AACFD27F4F5B}"/>
              </a:ext>
            </a:extLst>
          </p:cNvPr>
          <p:cNvCxnSpPr/>
          <p:nvPr/>
        </p:nvCxnSpPr>
        <p:spPr>
          <a:xfrm>
            <a:off x="6557963" y="5757863"/>
            <a:ext cx="311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F452CD3-8FC2-1D42-BDAD-99D2C89186F7}"/>
              </a:ext>
            </a:extLst>
          </p:cNvPr>
          <p:cNvSpPr txBox="1"/>
          <p:nvPr/>
        </p:nvSpPr>
        <p:spPr>
          <a:xfrm>
            <a:off x="6877050" y="5628597"/>
            <a:ext cx="1709738" cy="369887"/>
          </a:xfrm>
          <a:prstGeom prst="rect">
            <a:avLst/>
          </a:prstGeom>
          <a:solidFill>
            <a:srgbClr val="545838"/>
          </a:solidFill>
          <a:ln>
            <a:solidFill>
              <a:schemeClr val="tx1">
                <a:lumMod val="95000"/>
                <a:lumOff val="5000"/>
              </a:schemeClr>
            </a:solidFill>
          </a:ln>
        </p:spPr>
        <p:txBody>
          <a:bodyPr>
            <a:spAutoFit/>
          </a:bodyPr>
          <a:lstStyle/>
          <a:p>
            <a:pPr algn="ctr" eaLnBrk="1" hangingPunct="1">
              <a:defRPr/>
            </a:pPr>
            <a:r>
              <a:rPr lang="en-US" dirty="0">
                <a:solidFill>
                  <a:schemeClr val="bg1"/>
                </a:solidFill>
                <a:latin typeface="Franklin Gothic Medium Cond" panose="020B0606030402020204" pitchFamily="34" charset="0"/>
              </a:rPr>
              <a:t>(OTHER)</a:t>
            </a:r>
          </a:p>
        </p:txBody>
      </p:sp>
    </p:spTree>
    <p:extLst>
      <p:ext uri="{BB962C8B-B14F-4D97-AF65-F5344CB8AC3E}">
        <p14:creationId xmlns:p14="http://schemas.microsoft.com/office/powerpoint/2010/main" val="538506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F7B2467-C0EC-BC4B-8533-084D21E06ECA}"/>
              </a:ext>
            </a:extLst>
          </p:cNvPr>
          <p:cNvSpPr txBox="1">
            <a:spLocks/>
          </p:cNvSpPr>
          <p:nvPr/>
        </p:nvSpPr>
        <p:spPr>
          <a:xfrm>
            <a:off x="320535" y="141007"/>
            <a:ext cx="82296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rgbClr val="952524"/>
                </a:solidFill>
                <a:latin typeface="Franklin Gothic Demi Cond" panose="020B0706030402020204" pitchFamily="34" charset="0"/>
              </a:rPr>
              <a:t>TROOP LEADERSHIP</a:t>
            </a:r>
          </a:p>
        </p:txBody>
      </p:sp>
      <p:sp>
        <p:nvSpPr>
          <p:cNvPr id="4" name="Title 1">
            <a:extLst>
              <a:ext uri="{FF2B5EF4-FFF2-40B4-BE49-F238E27FC236}">
                <a16:creationId xmlns:a16="http://schemas.microsoft.com/office/drawing/2014/main" id="{CB8BE223-98A9-4784-A493-E7455B91F9DD}"/>
              </a:ext>
            </a:extLst>
          </p:cNvPr>
          <p:cNvSpPr txBox="1">
            <a:spLocks/>
          </p:cNvSpPr>
          <p:nvPr/>
        </p:nvSpPr>
        <p:spPr>
          <a:xfrm>
            <a:off x="8897468" y="405467"/>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SLIDE SUB-TITLE</a:t>
            </a:r>
          </a:p>
        </p:txBody>
      </p:sp>
      <p:pic>
        <p:nvPicPr>
          <p:cNvPr id="6" name="Picture 5">
            <a:extLst>
              <a:ext uri="{FF2B5EF4-FFF2-40B4-BE49-F238E27FC236}">
                <a16:creationId xmlns:a16="http://schemas.microsoft.com/office/drawing/2014/main" id="{58D63E4E-B670-3C45-AF33-7D75BC06C6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77300" y="0"/>
            <a:ext cx="3314700" cy="6858000"/>
          </a:xfrm>
          <a:prstGeom prst="rect">
            <a:avLst/>
          </a:prstGeom>
        </p:spPr>
      </p:pic>
      <p:sp>
        <p:nvSpPr>
          <p:cNvPr id="12" name="Title 1">
            <a:extLst>
              <a:ext uri="{FF2B5EF4-FFF2-40B4-BE49-F238E27FC236}">
                <a16:creationId xmlns:a16="http://schemas.microsoft.com/office/drawing/2014/main" id="{8EEBDA1F-EAAD-1245-9AD2-650D6B870453}"/>
              </a:ext>
            </a:extLst>
          </p:cNvPr>
          <p:cNvSpPr txBox="1">
            <a:spLocks/>
          </p:cNvSpPr>
          <p:nvPr/>
        </p:nvSpPr>
        <p:spPr>
          <a:xfrm>
            <a:off x="8893754" y="412904"/>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OVERVIEW</a:t>
            </a:r>
          </a:p>
        </p:txBody>
      </p:sp>
      <p:pic>
        <p:nvPicPr>
          <p:cNvPr id="7" name="Picture 5">
            <a:extLst>
              <a:ext uri="{FF2B5EF4-FFF2-40B4-BE49-F238E27FC236}">
                <a16:creationId xmlns:a16="http://schemas.microsoft.com/office/drawing/2014/main" id="{93DB2E9D-4935-E145-8DF3-E6A69D7DC02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1913983" y="1060273"/>
            <a:ext cx="6110112" cy="565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740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F7B2467-C0EC-BC4B-8533-084D21E06ECA}"/>
              </a:ext>
            </a:extLst>
          </p:cNvPr>
          <p:cNvSpPr txBox="1">
            <a:spLocks/>
          </p:cNvSpPr>
          <p:nvPr/>
        </p:nvSpPr>
        <p:spPr>
          <a:xfrm>
            <a:off x="320535" y="141007"/>
            <a:ext cx="82296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rgbClr val="952524"/>
                </a:solidFill>
                <a:latin typeface="Franklin Gothic Demi Cond" panose="020B0706030402020204" pitchFamily="34" charset="0"/>
              </a:rPr>
              <a:t>ADULT VOLUNTEERS</a:t>
            </a:r>
          </a:p>
        </p:txBody>
      </p:sp>
      <p:sp>
        <p:nvSpPr>
          <p:cNvPr id="4" name="Title 1">
            <a:extLst>
              <a:ext uri="{FF2B5EF4-FFF2-40B4-BE49-F238E27FC236}">
                <a16:creationId xmlns:a16="http://schemas.microsoft.com/office/drawing/2014/main" id="{CB8BE223-98A9-4784-A493-E7455B91F9DD}"/>
              </a:ext>
            </a:extLst>
          </p:cNvPr>
          <p:cNvSpPr txBox="1">
            <a:spLocks/>
          </p:cNvSpPr>
          <p:nvPr/>
        </p:nvSpPr>
        <p:spPr>
          <a:xfrm>
            <a:off x="8897468" y="405467"/>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SLIDE SUB-TITLE</a:t>
            </a:r>
          </a:p>
        </p:txBody>
      </p:sp>
      <p:pic>
        <p:nvPicPr>
          <p:cNvPr id="6" name="Picture 5">
            <a:extLst>
              <a:ext uri="{FF2B5EF4-FFF2-40B4-BE49-F238E27FC236}">
                <a16:creationId xmlns:a16="http://schemas.microsoft.com/office/drawing/2014/main" id="{58D63E4E-B670-3C45-AF33-7D75BC06C6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77300" y="0"/>
            <a:ext cx="3314700" cy="6858000"/>
          </a:xfrm>
          <a:prstGeom prst="rect">
            <a:avLst/>
          </a:prstGeom>
        </p:spPr>
      </p:pic>
      <p:sp>
        <p:nvSpPr>
          <p:cNvPr id="11" name="TextBox 10">
            <a:extLst>
              <a:ext uri="{FF2B5EF4-FFF2-40B4-BE49-F238E27FC236}">
                <a16:creationId xmlns:a16="http://schemas.microsoft.com/office/drawing/2014/main" id="{735A51C1-4A24-3943-998B-6F8571BC3CAB}"/>
              </a:ext>
            </a:extLst>
          </p:cNvPr>
          <p:cNvSpPr txBox="1"/>
          <p:nvPr/>
        </p:nvSpPr>
        <p:spPr>
          <a:xfrm>
            <a:off x="320535" y="1131235"/>
            <a:ext cx="9144000" cy="3477875"/>
          </a:xfrm>
          <a:prstGeom prst="rect">
            <a:avLst/>
          </a:prstGeom>
          <a:noFill/>
        </p:spPr>
        <p:txBody>
          <a:bodyPr wrap="square" rtlCol="0">
            <a:spAutoFit/>
          </a:bodyPr>
          <a:lstStyle/>
          <a:p>
            <a:r>
              <a:rPr lang="en-US" sz="4400" dirty="0">
                <a:solidFill>
                  <a:schemeClr val="tx1">
                    <a:lumMod val="65000"/>
                    <a:lumOff val="35000"/>
                  </a:schemeClr>
                </a:solidFill>
                <a:latin typeface="Franklin Gothic Medium Cond" panose="020B0606030402020204" pitchFamily="34" charset="0"/>
              </a:rPr>
              <a:t>Volunteers are vital to the success of any Scouts BSA troop and the Scouts they serve. It is an incredible experience to share with your child and one that will make memories that will last a lifetime.</a:t>
            </a:r>
          </a:p>
        </p:txBody>
      </p:sp>
      <p:sp>
        <p:nvSpPr>
          <p:cNvPr id="12" name="Title 1">
            <a:extLst>
              <a:ext uri="{FF2B5EF4-FFF2-40B4-BE49-F238E27FC236}">
                <a16:creationId xmlns:a16="http://schemas.microsoft.com/office/drawing/2014/main" id="{8EEBDA1F-EAAD-1245-9AD2-650D6B870453}"/>
              </a:ext>
            </a:extLst>
          </p:cNvPr>
          <p:cNvSpPr txBox="1">
            <a:spLocks/>
          </p:cNvSpPr>
          <p:nvPr/>
        </p:nvSpPr>
        <p:spPr>
          <a:xfrm>
            <a:off x="8893754" y="412904"/>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OVERVIEW</a:t>
            </a:r>
          </a:p>
        </p:txBody>
      </p:sp>
    </p:spTree>
    <p:extLst>
      <p:ext uri="{BB962C8B-B14F-4D97-AF65-F5344CB8AC3E}">
        <p14:creationId xmlns:p14="http://schemas.microsoft.com/office/powerpoint/2010/main" val="48371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E0B90-7969-458E-AA6D-E89C6316F29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6" name="TextBox 5">
            <a:extLst>
              <a:ext uri="{FF2B5EF4-FFF2-40B4-BE49-F238E27FC236}">
                <a16:creationId xmlns:a16="http://schemas.microsoft.com/office/drawing/2014/main" id="{EA634850-E842-4651-A77A-B7DAA84E9798}"/>
              </a:ext>
            </a:extLst>
          </p:cNvPr>
          <p:cNvSpPr txBox="1"/>
          <p:nvPr/>
        </p:nvSpPr>
        <p:spPr>
          <a:xfrm>
            <a:off x="917448" y="2967335"/>
            <a:ext cx="11274552" cy="923330"/>
          </a:xfrm>
          <a:prstGeom prst="rect">
            <a:avLst/>
          </a:prstGeom>
          <a:noFill/>
        </p:spPr>
        <p:txBody>
          <a:bodyPr wrap="square" rtlCol="0">
            <a:spAutoFit/>
          </a:bodyPr>
          <a:lstStyle/>
          <a:p>
            <a:r>
              <a:rPr lang="en-US" sz="5400" dirty="0">
                <a:solidFill>
                  <a:schemeClr val="bg1"/>
                </a:solidFill>
                <a:latin typeface="Franklin Gothic Demi Cond" panose="020B0706030402020204" pitchFamily="34" charset="0"/>
              </a:rPr>
              <a:t>SO, WHAT DO WE DO?</a:t>
            </a:r>
          </a:p>
        </p:txBody>
      </p:sp>
    </p:spTree>
    <p:extLst>
      <p:ext uri="{BB962C8B-B14F-4D97-AF65-F5344CB8AC3E}">
        <p14:creationId xmlns:p14="http://schemas.microsoft.com/office/powerpoint/2010/main" val="3868353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8BE223-98A9-4784-A493-E7455B91F9DD}"/>
              </a:ext>
            </a:extLst>
          </p:cNvPr>
          <p:cNvSpPr txBox="1">
            <a:spLocks/>
          </p:cNvSpPr>
          <p:nvPr/>
        </p:nvSpPr>
        <p:spPr>
          <a:xfrm>
            <a:off x="8897468" y="405467"/>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SLIDE SUB-TITLE</a:t>
            </a:r>
          </a:p>
        </p:txBody>
      </p:sp>
      <p:pic>
        <p:nvPicPr>
          <p:cNvPr id="6" name="Picture 5">
            <a:extLst>
              <a:ext uri="{FF2B5EF4-FFF2-40B4-BE49-F238E27FC236}">
                <a16:creationId xmlns:a16="http://schemas.microsoft.com/office/drawing/2014/main" id="{58D63E4E-B670-3C45-AF33-7D75BC06C6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77300" y="0"/>
            <a:ext cx="3314700" cy="6858000"/>
          </a:xfrm>
          <a:prstGeom prst="rect">
            <a:avLst/>
          </a:prstGeom>
        </p:spPr>
      </p:pic>
      <p:sp>
        <p:nvSpPr>
          <p:cNvPr id="7" name="Title 1">
            <a:extLst>
              <a:ext uri="{FF2B5EF4-FFF2-40B4-BE49-F238E27FC236}">
                <a16:creationId xmlns:a16="http://schemas.microsoft.com/office/drawing/2014/main" id="{4F8B763E-C34C-DC4E-A0D6-D53AB65D8B60}"/>
              </a:ext>
            </a:extLst>
          </p:cNvPr>
          <p:cNvSpPr txBox="1">
            <a:spLocks/>
          </p:cNvSpPr>
          <p:nvPr/>
        </p:nvSpPr>
        <p:spPr>
          <a:xfrm>
            <a:off x="8893754" y="412904"/>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LOOKING AHEAD</a:t>
            </a:r>
          </a:p>
        </p:txBody>
      </p:sp>
      <p:sp>
        <p:nvSpPr>
          <p:cNvPr id="8" name="Title 1">
            <a:extLst>
              <a:ext uri="{FF2B5EF4-FFF2-40B4-BE49-F238E27FC236}">
                <a16:creationId xmlns:a16="http://schemas.microsoft.com/office/drawing/2014/main" id="{613C9EBC-3B66-3849-AE3D-2B0DA31535E1}"/>
              </a:ext>
            </a:extLst>
          </p:cNvPr>
          <p:cNvSpPr txBox="1">
            <a:spLocks/>
          </p:cNvSpPr>
          <p:nvPr/>
        </p:nvSpPr>
        <p:spPr>
          <a:xfrm>
            <a:off x="320535" y="141007"/>
            <a:ext cx="82296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rgbClr val="545838"/>
                </a:solidFill>
                <a:latin typeface="Franklin Gothic Demi Cond" panose="020B0706030402020204" pitchFamily="34" charset="0"/>
              </a:rPr>
              <a:t>WEEKLY MEETINGS</a:t>
            </a:r>
          </a:p>
        </p:txBody>
      </p:sp>
      <p:sp>
        <p:nvSpPr>
          <p:cNvPr id="10" name="TextBox 9">
            <a:extLst>
              <a:ext uri="{FF2B5EF4-FFF2-40B4-BE49-F238E27FC236}">
                <a16:creationId xmlns:a16="http://schemas.microsoft.com/office/drawing/2014/main" id="{1B144407-A900-3C4D-B3FE-FDFE856FB734}"/>
              </a:ext>
            </a:extLst>
          </p:cNvPr>
          <p:cNvSpPr txBox="1"/>
          <p:nvPr/>
        </p:nvSpPr>
        <p:spPr>
          <a:xfrm>
            <a:off x="320535" y="1131235"/>
            <a:ext cx="9144000" cy="769441"/>
          </a:xfrm>
          <a:prstGeom prst="rect">
            <a:avLst/>
          </a:prstGeom>
          <a:noFill/>
        </p:spPr>
        <p:txBody>
          <a:bodyPr wrap="square" rtlCol="0">
            <a:spAutoFit/>
          </a:bodyPr>
          <a:lstStyle/>
          <a:p>
            <a:r>
              <a:rPr lang="en-US" sz="4400" dirty="0">
                <a:solidFill>
                  <a:schemeClr val="tx1">
                    <a:lumMod val="65000"/>
                    <a:lumOff val="35000"/>
                  </a:schemeClr>
                </a:solidFill>
                <a:latin typeface="Franklin Gothic Medium Cond" panose="020B0606030402020204" pitchFamily="34" charset="0"/>
              </a:rPr>
              <a:t>We meet every (X) at (X) from (X) – (X)</a:t>
            </a:r>
          </a:p>
        </p:txBody>
      </p:sp>
      <p:graphicFrame>
        <p:nvGraphicFramePr>
          <p:cNvPr id="11" name="Table 10">
            <a:extLst>
              <a:ext uri="{FF2B5EF4-FFF2-40B4-BE49-F238E27FC236}">
                <a16:creationId xmlns:a16="http://schemas.microsoft.com/office/drawing/2014/main" id="{E49D34CE-F72C-F341-83EF-DCCA4F544DF3}"/>
              </a:ext>
            </a:extLst>
          </p:cNvPr>
          <p:cNvGraphicFramePr>
            <a:graphicFrameLocks noGrp="1"/>
          </p:cNvGraphicFramePr>
          <p:nvPr>
            <p:extLst>
              <p:ext uri="{D42A27DB-BD31-4B8C-83A1-F6EECF244321}">
                <p14:modId xmlns:p14="http://schemas.microsoft.com/office/powerpoint/2010/main" val="1002594289"/>
              </p:ext>
            </p:extLst>
          </p:nvPr>
        </p:nvGraphicFramePr>
        <p:xfrm>
          <a:off x="435131" y="3091401"/>
          <a:ext cx="9403350" cy="2440428"/>
        </p:xfrm>
        <a:graphic>
          <a:graphicData uri="http://schemas.openxmlformats.org/drawingml/2006/table">
            <a:tbl>
              <a:tblPr firstRow="1" bandRow="1">
                <a:tableStyleId>{5C22544A-7EE6-4342-B048-85BDC9FD1C3A}</a:tableStyleId>
              </a:tblPr>
              <a:tblGrid>
                <a:gridCol w="1624406">
                  <a:extLst>
                    <a:ext uri="{9D8B030D-6E8A-4147-A177-3AD203B41FA5}">
                      <a16:colId xmlns:a16="http://schemas.microsoft.com/office/drawing/2014/main" val="294856903"/>
                    </a:ext>
                  </a:extLst>
                </a:gridCol>
                <a:gridCol w="7778944">
                  <a:extLst>
                    <a:ext uri="{9D8B030D-6E8A-4147-A177-3AD203B41FA5}">
                      <a16:colId xmlns:a16="http://schemas.microsoft.com/office/drawing/2014/main" val="3943778906"/>
                    </a:ext>
                  </a:extLst>
                </a:gridCol>
              </a:tblGrid>
              <a:tr h="406738">
                <a:tc>
                  <a:txBody>
                    <a:bodyPr/>
                    <a:lstStyle/>
                    <a:p>
                      <a:pPr algn="ctr"/>
                      <a:r>
                        <a:rPr lang="en-US" sz="2000" b="0" i="0" dirty="0">
                          <a:latin typeface="Franklin Gothic Medium Cond" panose="020B0606030402020204" pitchFamily="34" charset="0"/>
                        </a:rPr>
                        <a:t>TIME</a:t>
                      </a:r>
                    </a:p>
                  </a:txBody>
                  <a:tcPr marL="100292" marR="100292" marT="50146" marB="50146">
                    <a:solidFill>
                      <a:srgbClr val="545838"/>
                    </a:solidFill>
                  </a:tcPr>
                </a:tc>
                <a:tc>
                  <a:txBody>
                    <a:bodyPr/>
                    <a:lstStyle/>
                    <a:p>
                      <a:pPr algn="ctr"/>
                      <a:r>
                        <a:rPr lang="en-US" sz="2000" b="0" i="0" dirty="0">
                          <a:latin typeface="Franklin Gothic Medium Cond" panose="020B0606030402020204" pitchFamily="34" charset="0"/>
                        </a:rPr>
                        <a:t>ACTIVITIES</a:t>
                      </a:r>
                    </a:p>
                  </a:txBody>
                  <a:tcPr marL="100292" marR="100292" marT="50146" marB="50146">
                    <a:solidFill>
                      <a:srgbClr val="545838"/>
                    </a:solidFill>
                  </a:tcPr>
                </a:tc>
                <a:extLst>
                  <a:ext uri="{0D108BD9-81ED-4DB2-BD59-A6C34878D82A}">
                    <a16:rowId xmlns:a16="http://schemas.microsoft.com/office/drawing/2014/main" val="3705019405"/>
                  </a:ext>
                </a:extLst>
              </a:tr>
              <a:tr h="406738">
                <a:tc>
                  <a:txBody>
                    <a:bodyPr/>
                    <a:lstStyle/>
                    <a:p>
                      <a:r>
                        <a:rPr lang="en-US" sz="1800" b="0" i="0" dirty="0">
                          <a:solidFill>
                            <a:schemeClr val="tx1">
                              <a:lumMod val="65000"/>
                              <a:lumOff val="35000"/>
                            </a:schemeClr>
                          </a:solidFill>
                          <a:latin typeface="Franklin Gothic Medium Cond" panose="020B0606030402020204" pitchFamily="34" charset="0"/>
                        </a:rPr>
                        <a:t>7:00 – 7:15</a:t>
                      </a:r>
                    </a:p>
                  </a:txBody>
                  <a:tcPr marL="100292" marR="100292" marT="50146" marB="50146">
                    <a:solidFill>
                      <a:schemeClr val="accent6">
                        <a:lumMod val="40000"/>
                        <a:lumOff val="60000"/>
                      </a:schemeClr>
                    </a:solidFill>
                  </a:tcPr>
                </a:tc>
                <a:tc>
                  <a:txBody>
                    <a:bodyPr/>
                    <a:lstStyle/>
                    <a:p>
                      <a:r>
                        <a:rPr lang="en-US" sz="1800" b="0" i="0" dirty="0">
                          <a:solidFill>
                            <a:schemeClr val="tx1">
                              <a:lumMod val="65000"/>
                              <a:lumOff val="35000"/>
                            </a:schemeClr>
                          </a:solidFill>
                          <a:latin typeface="Franklin Gothic Medium Cond" panose="020B0606030402020204" pitchFamily="34" charset="0"/>
                        </a:rPr>
                        <a:t>Insert details</a:t>
                      </a:r>
                    </a:p>
                  </a:txBody>
                  <a:tcPr marL="100292" marR="100292" marT="50146" marB="50146">
                    <a:solidFill>
                      <a:schemeClr val="accent6">
                        <a:lumMod val="40000"/>
                        <a:lumOff val="60000"/>
                      </a:schemeClr>
                    </a:solidFill>
                  </a:tcPr>
                </a:tc>
                <a:extLst>
                  <a:ext uri="{0D108BD9-81ED-4DB2-BD59-A6C34878D82A}">
                    <a16:rowId xmlns:a16="http://schemas.microsoft.com/office/drawing/2014/main" val="2344947794"/>
                  </a:ext>
                </a:extLst>
              </a:tr>
              <a:tr h="406738">
                <a:tc>
                  <a:txBody>
                    <a:bodyPr/>
                    <a:lstStyle/>
                    <a:p>
                      <a:r>
                        <a:rPr lang="en-US" sz="1800" b="0" i="0" dirty="0">
                          <a:solidFill>
                            <a:schemeClr val="tx1">
                              <a:lumMod val="65000"/>
                              <a:lumOff val="35000"/>
                            </a:schemeClr>
                          </a:solidFill>
                          <a:latin typeface="Franklin Gothic Medium Cond" panose="020B0606030402020204" pitchFamily="34" charset="0"/>
                        </a:rPr>
                        <a:t>7:15 – 7:45</a:t>
                      </a:r>
                    </a:p>
                  </a:txBody>
                  <a:tcPr marL="100292" marR="100292" marT="50146" marB="50146">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tx1">
                              <a:lumMod val="65000"/>
                              <a:lumOff val="35000"/>
                            </a:schemeClr>
                          </a:solidFill>
                          <a:latin typeface="Franklin Gothic Medium Cond" panose="020B0606030402020204" pitchFamily="34" charset="0"/>
                        </a:rPr>
                        <a:t>Insert details</a:t>
                      </a:r>
                    </a:p>
                  </a:txBody>
                  <a:tcPr marL="100292" marR="100292" marT="50146" marB="50146">
                    <a:solidFill>
                      <a:schemeClr val="accent6">
                        <a:lumMod val="20000"/>
                        <a:lumOff val="80000"/>
                      </a:schemeClr>
                    </a:solidFill>
                  </a:tcPr>
                </a:tc>
                <a:extLst>
                  <a:ext uri="{0D108BD9-81ED-4DB2-BD59-A6C34878D82A}">
                    <a16:rowId xmlns:a16="http://schemas.microsoft.com/office/drawing/2014/main" val="2732300469"/>
                  </a:ext>
                </a:extLst>
              </a:tr>
              <a:tr h="406738">
                <a:tc>
                  <a:txBody>
                    <a:bodyPr/>
                    <a:lstStyle/>
                    <a:p>
                      <a:r>
                        <a:rPr lang="en-US" sz="1800" b="0" i="0" dirty="0">
                          <a:solidFill>
                            <a:schemeClr val="tx1">
                              <a:lumMod val="65000"/>
                              <a:lumOff val="35000"/>
                            </a:schemeClr>
                          </a:solidFill>
                          <a:latin typeface="Franklin Gothic Medium Cond" panose="020B0606030402020204" pitchFamily="34" charset="0"/>
                        </a:rPr>
                        <a:t>7:45 – 8:15</a:t>
                      </a:r>
                    </a:p>
                  </a:txBody>
                  <a:tcPr marL="100292" marR="100292" marT="50146" marB="50146">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tx1">
                              <a:lumMod val="65000"/>
                              <a:lumOff val="35000"/>
                            </a:schemeClr>
                          </a:solidFill>
                          <a:latin typeface="Franklin Gothic Medium Cond" panose="020B0606030402020204" pitchFamily="34" charset="0"/>
                        </a:rPr>
                        <a:t>Insert details</a:t>
                      </a:r>
                    </a:p>
                  </a:txBody>
                  <a:tcPr marL="100292" marR="100292" marT="50146" marB="50146">
                    <a:solidFill>
                      <a:schemeClr val="accent6">
                        <a:lumMod val="40000"/>
                        <a:lumOff val="60000"/>
                      </a:schemeClr>
                    </a:solidFill>
                  </a:tcPr>
                </a:tc>
                <a:extLst>
                  <a:ext uri="{0D108BD9-81ED-4DB2-BD59-A6C34878D82A}">
                    <a16:rowId xmlns:a16="http://schemas.microsoft.com/office/drawing/2014/main" val="224037598"/>
                  </a:ext>
                </a:extLst>
              </a:tr>
              <a:tr h="406738">
                <a:tc>
                  <a:txBody>
                    <a:bodyPr/>
                    <a:lstStyle/>
                    <a:p>
                      <a:r>
                        <a:rPr lang="en-US" sz="1800" b="0" i="0" dirty="0">
                          <a:solidFill>
                            <a:schemeClr val="tx1">
                              <a:lumMod val="65000"/>
                              <a:lumOff val="35000"/>
                            </a:schemeClr>
                          </a:solidFill>
                          <a:latin typeface="Franklin Gothic Medium Cond" panose="020B0606030402020204" pitchFamily="34" charset="0"/>
                        </a:rPr>
                        <a:t>8:15 – 8:45</a:t>
                      </a:r>
                    </a:p>
                  </a:txBody>
                  <a:tcPr marL="100292" marR="100292" marT="50146" marB="50146">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tx1">
                              <a:lumMod val="65000"/>
                              <a:lumOff val="35000"/>
                            </a:schemeClr>
                          </a:solidFill>
                          <a:latin typeface="Franklin Gothic Medium Cond" panose="020B0606030402020204" pitchFamily="34" charset="0"/>
                        </a:rPr>
                        <a:t>Insert details</a:t>
                      </a:r>
                    </a:p>
                  </a:txBody>
                  <a:tcPr marL="100292" marR="100292" marT="50146" marB="50146">
                    <a:solidFill>
                      <a:schemeClr val="accent6">
                        <a:lumMod val="20000"/>
                        <a:lumOff val="80000"/>
                      </a:schemeClr>
                    </a:solidFill>
                  </a:tcPr>
                </a:tc>
                <a:extLst>
                  <a:ext uri="{0D108BD9-81ED-4DB2-BD59-A6C34878D82A}">
                    <a16:rowId xmlns:a16="http://schemas.microsoft.com/office/drawing/2014/main" val="3629613947"/>
                  </a:ext>
                </a:extLst>
              </a:tr>
              <a:tr h="406738">
                <a:tc>
                  <a:txBody>
                    <a:bodyPr/>
                    <a:lstStyle/>
                    <a:p>
                      <a:r>
                        <a:rPr lang="en-US" sz="1800" b="0" i="0" dirty="0">
                          <a:solidFill>
                            <a:schemeClr val="tx1">
                              <a:lumMod val="65000"/>
                              <a:lumOff val="35000"/>
                            </a:schemeClr>
                          </a:solidFill>
                          <a:latin typeface="Franklin Gothic Medium Cond" panose="020B0606030402020204" pitchFamily="34" charset="0"/>
                        </a:rPr>
                        <a:t>8:45 – 9:00 </a:t>
                      </a:r>
                    </a:p>
                  </a:txBody>
                  <a:tcPr marL="100292" marR="100292" marT="50146" marB="50146">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tx1">
                              <a:lumMod val="65000"/>
                              <a:lumOff val="35000"/>
                            </a:schemeClr>
                          </a:solidFill>
                          <a:latin typeface="Franklin Gothic Medium Cond" panose="020B0606030402020204" pitchFamily="34" charset="0"/>
                        </a:rPr>
                        <a:t>Insert details</a:t>
                      </a:r>
                    </a:p>
                  </a:txBody>
                  <a:tcPr marL="100292" marR="100292" marT="50146" marB="50146">
                    <a:solidFill>
                      <a:schemeClr val="accent6">
                        <a:lumMod val="40000"/>
                        <a:lumOff val="60000"/>
                      </a:schemeClr>
                    </a:solidFill>
                  </a:tcPr>
                </a:tc>
                <a:extLst>
                  <a:ext uri="{0D108BD9-81ED-4DB2-BD59-A6C34878D82A}">
                    <a16:rowId xmlns:a16="http://schemas.microsoft.com/office/drawing/2014/main" val="574840900"/>
                  </a:ext>
                </a:extLst>
              </a:tr>
            </a:tbl>
          </a:graphicData>
        </a:graphic>
      </p:graphicFrame>
    </p:spTree>
    <p:extLst>
      <p:ext uri="{BB962C8B-B14F-4D97-AF65-F5344CB8AC3E}">
        <p14:creationId xmlns:p14="http://schemas.microsoft.com/office/powerpoint/2010/main" val="3647719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8BE223-98A9-4784-A493-E7455B91F9DD}"/>
              </a:ext>
            </a:extLst>
          </p:cNvPr>
          <p:cNvSpPr txBox="1">
            <a:spLocks/>
          </p:cNvSpPr>
          <p:nvPr/>
        </p:nvSpPr>
        <p:spPr>
          <a:xfrm>
            <a:off x="8897468" y="405467"/>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SLIDE SUB-TITLE</a:t>
            </a:r>
          </a:p>
        </p:txBody>
      </p:sp>
      <p:pic>
        <p:nvPicPr>
          <p:cNvPr id="6" name="Picture 5">
            <a:extLst>
              <a:ext uri="{FF2B5EF4-FFF2-40B4-BE49-F238E27FC236}">
                <a16:creationId xmlns:a16="http://schemas.microsoft.com/office/drawing/2014/main" id="{58D63E4E-B670-3C45-AF33-7D75BC06C6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77300" y="0"/>
            <a:ext cx="3314700" cy="6858000"/>
          </a:xfrm>
          <a:prstGeom prst="rect">
            <a:avLst/>
          </a:prstGeom>
        </p:spPr>
      </p:pic>
      <p:sp>
        <p:nvSpPr>
          <p:cNvPr id="7" name="Title 1">
            <a:extLst>
              <a:ext uri="{FF2B5EF4-FFF2-40B4-BE49-F238E27FC236}">
                <a16:creationId xmlns:a16="http://schemas.microsoft.com/office/drawing/2014/main" id="{4F8B763E-C34C-DC4E-A0D6-D53AB65D8B60}"/>
              </a:ext>
            </a:extLst>
          </p:cNvPr>
          <p:cNvSpPr txBox="1">
            <a:spLocks/>
          </p:cNvSpPr>
          <p:nvPr/>
        </p:nvSpPr>
        <p:spPr>
          <a:xfrm>
            <a:off x="8893754" y="412904"/>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LOOKING AHEAD</a:t>
            </a:r>
          </a:p>
        </p:txBody>
      </p:sp>
      <p:sp>
        <p:nvSpPr>
          <p:cNvPr id="8" name="Title 1">
            <a:extLst>
              <a:ext uri="{FF2B5EF4-FFF2-40B4-BE49-F238E27FC236}">
                <a16:creationId xmlns:a16="http://schemas.microsoft.com/office/drawing/2014/main" id="{613C9EBC-3B66-3849-AE3D-2B0DA31535E1}"/>
              </a:ext>
            </a:extLst>
          </p:cNvPr>
          <p:cNvSpPr txBox="1">
            <a:spLocks/>
          </p:cNvSpPr>
          <p:nvPr/>
        </p:nvSpPr>
        <p:spPr>
          <a:xfrm>
            <a:off x="320535" y="141007"/>
            <a:ext cx="82296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rgbClr val="545838"/>
                </a:solidFill>
                <a:latin typeface="Franklin Gothic Demi Cond" panose="020B0706030402020204" pitchFamily="34" charset="0"/>
              </a:rPr>
              <a:t>2019 SCHEDULE</a:t>
            </a:r>
          </a:p>
        </p:txBody>
      </p:sp>
      <p:graphicFrame>
        <p:nvGraphicFramePr>
          <p:cNvPr id="2" name="Table 1">
            <a:extLst>
              <a:ext uri="{FF2B5EF4-FFF2-40B4-BE49-F238E27FC236}">
                <a16:creationId xmlns:a16="http://schemas.microsoft.com/office/drawing/2014/main" id="{C70713A6-77C1-FA46-A111-2634ECEFE0AF}"/>
              </a:ext>
            </a:extLst>
          </p:cNvPr>
          <p:cNvGraphicFramePr>
            <a:graphicFrameLocks noGrp="1"/>
          </p:cNvGraphicFramePr>
          <p:nvPr>
            <p:extLst>
              <p:ext uri="{D42A27DB-BD31-4B8C-83A1-F6EECF244321}">
                <p14:modId xmlns:p14="http://schemas.microsoft.com/office/powerpoint/2010/main" val="523036202"/>
              </p:ext>
            </p:extLst>
          </p:nvPr>
        </p:nvGraphicFramePr>
        <p:xfrm>
          <a:off x="320534" y="1252100"/>
          <a:ext cx="8914807" cy="5287594"/>
        </p:xfrm>
        <a:graphic>
          <a:graphicData uri="http://schemas.openxmlformats.org/drawingml/2006/table">
            <a:tbl>
              <a:tblPr firstRow="1" bandRow="1">
                <a:tableStyleId>{5C22544A-7EE6-4342-B048-85BDC9FD1C3A}</a:tableStyleId>
              </a:tblPr>
              <a:tblGrid>
                <a:gridCol w="1540012">
                  <a:extLst>
                    <a:ext uri="{9D8B030D-6E8A-4147-A177-3AD203B41FA5}">
                      <a16:colId xmlns:a16="http://schemas.microsoft.com/office/drawing/2014/main" val="294856903"/>
                    </a:ext>
                  </a:extLst>
                </a:gridCol>
                <a:gridCol w="7374795">
                  <a:extLst>
                    <a:ext uri="{9D8B030D-6E8A-4147-A177-3AD203B41FA5}">
                      <a16:colId xmlns:a16="http://schemas.microsoft.com/office/drawing/2014/main" val="3943778906"/>
                    </a:ext>
                  </a:extLst>
                </a:gridCol>
              </a:tblGrid>
              <a:tr h="406738">
                <a:tc>
                  <a:txBody>
                    <a:bodyPr/>
                    <a:lstStyle/>
                    <a:p>
                      <a:pPr algn="ctr"/>
                      <a:r>
                        <a:rPr lang="en-US" sz="2000" b="0" i="0" dirty="0">
                          <a:latin typeface="Franklin Gothic Medium Cond" panose="020B0606030402020204" pitchFamily="34" charset="0"/>
                        </a:rPr>
                        <a:t>MONTH</a:t>
                      </a:r>
                    </a:p>
                  </a:txBody>
                  <a:tcPr marL="100292" marR="100292" marT="50146" marB="50146">
                    <a:solidFill>
                      <a:srgbClr val="545838"/>
                    </a:solidFill>
                  </a:tcPr>
                </a:tc>
                <a:tc>
                  <a:txBody>
                    <a:bodyPr/>
                    <a:lstStyle/>
                    <a:p>
                      <a:pPr algn="ctr"/>
                      <a:r>
                        <a:rPr lang="en-US" sz="2000" b="0" i="0" dirty="0">
                          <a:latin typeface="Franklin Gothic Medium Cond" panose="020B0606030402020204" pitchFamily="34" charset="0"/>
                        </a:rPr>
                        <a:t>ACTIVITIES</a:t>
                      </a:r>
                    </a:p>
                  </a:txBody>
                  <a:tcPr marL="100292" marR="100292" marT="50146" marB="50146">
                    <a:solidFill>
                      <a:srgbClr val="545838"/>
                    </a:solidFill>
                  </a:tcPr>
                </a:tc>
                <a:extLst>
                  <a:ext uri="{0D108BD9-81ED-4DB2-BD59-A6C34878D82A}">
                    <a16:rowId xmlns:a16="http://schemas.microsoft.com/office/drawing/2014/main" val="3705019405"/>
                  </a:ext>
                </a:extLst>
              </a:tr>
              <a:tr h="406738">
                <a:tc>
                  <a:txBody>
                    <a:bodyPr/>
                    <a:lstStyle/>
                    <a:p>
                      <a:r>
                        <a:rPr lang="en-US" sz="1800" b="0" i="0" dirty="0">
                          <a:solidFill>
                            <a:schemeClr val="tx1">
                              <a:lumMod val="65000"/>
                              <a:lumOff val="35000"/>
                            </a:schemeClr>
                          </a:solidFill>
                          <a:latin typeface="Franklin Gothic Medium Cond" panose="020B0606030402020204" pitchFamily="34" charset="0"/>
                        </a:rPr>
                        <a:t>JANUARY</a:t>
                      </a:r>
                    </a:p>
                  </a:txBody>
                  <a:tcPr marL="100292" marR="100292" marT="50146" marB="50146">
                    <a:solidFill>
                      <a:schemeClr val="accent6">
                        <a:lumMod val="40000"/>
                        <a:lumOff val="60000"/>
                      </a:schemeClr>
                    </a:solidFill>
                  </a:tcPr>
                </a:tc>
                <a:tc>
                  <a:txBody>
                    <a:bodyPr/>
                    <a:lstStyle/>
                    <a:p>
                      <a:r>
                        <a:rPr lang="en-US" sz="1800" b="0" i="0" dirty="0">
                          <a:solidFill>
                            <a:schemeClr val="tx1">
                              <a:lumMod val="65000"/>
                              <a:lumOff val="35000"/>
                            </a:schemeClr>
                          </a:solidFill>
                          <a:latin typeface="Franklin Gothic Medium Cond" panose="020B0606030402020204" pitchFamily="34" charset="0"/>
                        </a:rPr>
                        <a:t>Insert details</a:t>
                      </a:r>
                    </a:p>
                  </a:txBody>
                  <a:tcPr marL="100292" marR="100292" marT="50146" marB="50146">
                    <a:solidFill>
                      <a:schemeClr val="accent6">
                        <a:lumMod val="40000"/>
                        <a:lumOff val="60000"/>
                      </a:schemeClr>
                    </a:solidFill>
                  </a:tcPr>
                </a:tc>
                <a:extLst>
                  <a:ext uri="{0D108BD9-81ED-4DB2-BD59-A6C34878D82A}">
                    <a16:rowId xmlns:a16="http://schemas.microsoft.com/office/drawing/2014/main" val="2344947794"/>
                  </a:ext>
                </a:extLst>
              </a:tr>
              <a:tr h="406738">
                <a:tc>
                  <a:txBody>
                    <a:bodyPr/>
                    <a:lstStyle/>
                    <a:p>
                      <a:r>
                        <a:rPr lang="en-US" sz="1800" b="0" i="0" dirty="0">
                          <a:solidFill>
                            <a:schemeClr val="tx1">
                              <a:lumMod val="65000"/>
                              <a:lumOff val="35000"/>
                            </a:schemeClr>
                          </a:solidFill>
                          <a:latin typeface="Franklin Gothic Medium Cond" panose="020B0606030402020204" pitchFamily="34" charset="0"/>
                        </a:rPr>
                        <a:t>FEBRUARY</a:t>
                      </a:r>
                    </a:p>
                  </a:txBody>
                  <a:tcPr marL="100292" marR="100292" marT="50146" marB="50146">
                    <a:solidFill>
                      <a:schemeClr val="accent6">
                        <a:lumMod val="20000"/>
                        <a:lumOff val="80000"/>
                      </a:schemeClr>
                    </a:solidFill>
                  </a:tcPr>
                </a:tc>
                <a:tc>
                  <a:txBody>
                    <a:bodyPr/>
                    <a:lstStyle/>
                    <a:p>
                      <a:r>
                        <a:rPr lang="en-US" sz="1800" b="0" i="0" dirty="0">
                          <a:solidFill>
                            <a:schemeClr val="tx1">
                              <a:lumMod val="65000"/>
                              <a:lumOff val="35000"/>
                            </a:schemeClr>
                          </a:solidFill>
                          <a:latin typeface="Franklin Gothic Medium Cond" panose="020B0606030402020204" pitchFamily="34" charset="0"/>
                        </a:rPr>
                        <a:t>Insert details</a:t>
                      </a:r>
                    </a:p>
                  </a:txBody>
                  <a:tcPr marL="100292" marR="100292" marT="50146" marB="50146">
                    <a:solidFill>
                      <a:schemeClr val="accent6">
                        <a:lumMod val="20000"/>
                        <a:lumOff val="80000"/>
                      </a:schemeClr>
                    </a:solidFill>
                  </a:tcPr>
                </a:tc>
                <a:extLst>
                  <a:ext uri="{0D108BD9-81ED-4DB2-BD59-A6C34878D82A}">
                    <a16:rowId xmlns:a16="http://schemas.microsoft.com/office/drawing/2014/main" val="2732300469"/>
                  </a:ext>
                </a:extLst>
              </a:tr>
              <a:tr h="406738">
                <a:tc>
                  <a:txBody>
                    <a:bodyPr/>
                    <a:lstStyle/>
                    <a:p>
                      <a:r>
                        <a:rPr lang="en-US" sz="1800" b="0" i="0" dirty="0">
                          <a:solidFill>
                            <a:schemeClr val="tx1">
                              <a:lumMod val="65000"/>
                              <a:lumOff val="35000"/>
                            </a:schemeClr>
                          </a:solidFill>
                          <a:latin typeface="Franklin Gothic Medium Cond" panose="020B0606030402020204" pitchFamily="34" charset="0"/>
                        </a:rPr>
                        <a:t>MARCH</a:t>
                      </a:r>
                    </a:p>
                  </a:txBody>
                  <a:tcPr marL="100292" marR="100292" marT="50146" marB="50146">
                    <a:solidFill>
                      <a:schemeClr val="accent6">
                        <a:lumMod val="40000"/>
                        <a:lumOff val="60000"/>
                      </a:schemeClr>
                    </a:solidFill>
                  </a:tcPr>
                </a:tc>
                <a:tc>
                  <a:txBody>
                    <a:bodyPr/>
                    <a:lstStyle/>
                    <a:p>
                      <a:r>
                        <a:rPr lang="en-US" sz="1800" b="0" i="0" dirty="0">
                          <a:solidFill>
                            <a:schemeClr val="tx1">
                              <a:lumMod val="65000"/>
                              <a:lumOff val="35000"/>
                            </a:schemeClr>
                          </a:solidFill>
                          <a:latin typeface="Franklin Gothic Medium Cond" panose="020B0606030402020204" pitchFamily="34" charset="0"/>
                        </a:rPr>
                        <a:t>Insert details</a:t>
                      </a:r>
                    </a:p>
                  </a:txBody>
                  <a:tcPr marL="100292" marR="100292" marT="50146" marB="50146">
                    <a:solidFill>
                      <a:schemeClr val="accent6">
                        <a:lumMod val="40000"/>
                        <a:lumOff val="60000"/>
                      </a:schemeClr>
                    </a:solidFill>
                  </a:tcPr>
                </a:tc>
                <a:extLst>
                  <a:ext uri="{0D108BD9-81ED-4DB2-BD59-A6C34878D82A}">
                    <a16:rowId xmlns:a16="http://schemas.microsoft.com/office/drawing/2014/main" val="224037598"/>
                  </a:ext>
                </a:extLst>
              </a:tr>
              <a:tr h="406738">
                <a:tc>
                  <a:txBody>
                    <a:bodyPr/>
                    <a:lstStyle/>
                    <a:p>
                      <a:r>
                        <a:rPr lang="en-US" sz="1800" b="0" i="0" dirty="0">
                          <a:solidFill>
                            <a:schemeClr val="tx1">
                              <a:lumMod val="65000"/>
                              <a:lumOff val="35000"/>
                            </a:schemeClr>
                          </a:solidFill>
                          <a:latin typeface="Franklin Gothic Medium Cond" panose="020B0606030402020204" pitchFamily="34" charset="0"/>
                        </a:rPr>
                        <a:t>APRIL</a:t>
                      </a:r>
                    </a:p>
                  </a:txBody>
                  <a:tcPr marL="100292" marR="100292" marT="50146" marB="50146">
                    <a:solidFill>
                      <a:schemeClr val="accent6">
                        <a:lumMod val="20000"/>
                        <a:lumOff val="80000"/>
                      </a:schemeClr>
                    </a:solidFill>
                  </a:tcPr>
                </a:tc>
                <a:tc>
                  <a:txBody>
                    <a:bodyPr/>
                    <a:lstStyle/>
                    <a:p>
                      <a:r>
                        <a:rPr lang="en-US" sz="1800" b="0" i="0" dirty="0">
                          <a:solidFill>
                            <a:schemeClr val="tx1">
                              <a:lumMod val="65000"/>
                              <a:lumOff val="35000"/>
                            </a:schemeClr>
                          </a:solidFill>
                          <a:latin typeface="Franklin Gothic Medium Cond" panose="020B0606030402020204" pitchFamily="34" charset="0"/>
                        </a:rPr>
                        <a:t>Insert details</a:t>
                      </a:r>
                    </a:p>
                  </a:txBody>
                  <a:tcPr marL="100292" marR="100292" marT="50146" marB="50146">
                    <a:solidFill>
                      <a:schemeClr val="accent6">
                        <a:lumMod val="20000"/>
                        <a:lumOff val="80000"/>
                      </a:schemeClr>
                    </a:solidFill>
                  </a:tcPr>
                </a:tc>
                <a:extLst>
                  <a:ext uri="{0D108BD9-81ED-4DB2-BD59-A6C34878D82A}">
                    <a16:rowId xmlns:a16="http://schemas.microsoft.com/office/drawing/2014/main" val="3629613947"/>
                  </a:ext>
                </a:extLst>
              </a:tr>
              <a:tr h="406738">
                <a:tc>
                  <a:txBody>
                    <a:bodyPr/>
                    <a:lstStyle/>
                    <a:p>
                      <a:r>
                        <a:rPr lang="en-US" sz="1800" b="0" i="0" dirty="0">
                          <a:solidFill>
                            <a:schemeClr val="tx1">
                              <a:lumMod val="65000"/>
                              <a:lumOff val="35000"/>
                            </a:schemeClr>
                          </a:solidFill>
                          <a:latin typeface="Franklin Gothic Medium Cond" panose="020B0606030402020204" pitchFamily="34" charset="0"/>
                        </a:rPr>
                        <a:t>MAY</a:t>
                      </a:r>
                    </a:p>
                  </a:txBody>
                  <a:tcPr marL="100292" marR="100292" marT="50146" marB="50146">
                    <a:solidFill>
                      <a:schemeClr val="accent6">
                        <a:lumMod val="40000"/>
                        <a:lumOff val="60000"/>
                      </a:schemeClr>
                    </a:solidFill>
                  </a:tcPr>
                </a:tc>
                <a:tc>
                  <a:txBody>
                    <a:bodyPr/>
                    <a:lstStyle/>
                    <a:p>
                      <a:r>
                        <a:rPr lang="en-US" sz="1800" b="0" i="0" dirty="0">
                          <a:solidFill>
                            <a:schemeClr val="tx1">
                              <a:lumMod val="65000"/>
                              <a:lumOff val="35000"/>
                            </a:schemeClr>
                          </a:solidFill>
                          <a:latin typeface="Franklin Gothic Medium Cond" panose="020B0606030402020204" pitchFamily="34" charset="0"/>
                        </a:rPr>
                        <a:t>Insert details</a:t>
                      </a:r>
                    </a:p>
                  </a:txBody>
                  <a:tcPr marL="100292" marR="100292" marT="50146" marB="50146">
                    <a:solidFill>
                      <a:schemeClr val="accent6">
                        <a:lumMod val="40000"/>
                        <a:lumOff val="60000"/>
                      </a:schemeClr>
                    </a:solidFill>
                  </a:tcPr>
                </a:tc>
                <a:extLst>
                  <a:ext uri="{0D108BD9-81ED-4DB2-BD59-A6C34878D82A}">
                    <a16:rowId xmlns:a16="http://schemas.microsoft.com/office/drawing/2014/main" val="574840900"/>
                  </a:ext>
                </a:extLst>
              </a:tr>
              <a:tr h="406738">
                <a:tc>
                  <a:txBody>
                    <a:bodyPr/>
                    <a:lstStyle/>
                    <a:p>
                      <a:r>
                        <a:rPr lang="en-US" sz="1800" b="0" i="0" dirty="0">
                          <a:solidFill>
                            <a:schemeClr val="tx1">
                              <a:lumMod val="65000"/>
                              <a:lumOff val="35000"/>
                            </a:schemeClr>
                          </a:solidFill>
                          <a:latin typeface="Franklin Gothic Medium Cond" panose="020B0606030402020204" pitchFamily="34" charset="0"/>
                        </a:rPr>
                        <a:t>JUNE</a:t>
                      </a:r>
                    </a:p>
                  </a:txBody>
                  <a:tcPr marL="100292" marR="100292" marT="50146" marB="50146">
                    <a:solidFill>
                      <a:schemeClr val="accent6">
                        <a:lumMod val="20000"/>
                        <a:lumOff val="80000"/>
                      </a:schemeClr>
                    </a:solidFill>
                  </a:tcPr>
                </a:tc>
                <a:tc>
                  <a:txBody>
                    <a:bodyPr/>
                    <a:lstStyle/>
                    <a:p>
                      <a:r>
                        <a:rPr lang="en-US" sz="1800" b="0" i="0" dirty="0">
                          <a:solidFill>
                            <a:schemeClr val="tx1">
                              <a:lumMod val="65000"/>
                              <a:lumOff val="35000"/>
                            </a:schemeClr>
                          </a:solidFill>
                          <a:latin typeface="Franklin Gothic Medium Cond" panose="020B0606030402020204" pitchFamily="34" charset="0"/>
                        </a:rPr>
                        <a:t>Insert details</a:t>
                      </a:r>
                    </a:p>
                  </a:txBody>
                  <a:tcPr marL="100292" marR="100292" marT="50146" marB="50146">
                    <a:solidFill>
                      <a:schemeClr val="accent6">
                        <a:lumMod val="20000"/>
                        <a:lumOff val="80000"/>
                      </a:schemeClr>
                    </a:solidFill>
                  </a:tcPr>
                </a:tc>
                <a:extLst>
                  <a:ext uri="{0D108BD9-81ED-4DB2-BD59-A6C34878D82A}">
                    <a16:rowId xmlns:a16="http://schemas.microsoft.com/office/drawing/2014/main" val="2975398302"/>
                  </a:ext>
                </a:extLst>
              </a:tr>
              <a:tr h="406738">
                <a:tc>
                  <a:txBody>
                    <a:bodyPr/>
                    <a:lstStyle/>
                    <a:p>
                      <a:r>
                        <a:rPr lang="en-US" sz="1800" b="0" i="0" dirty="0">
                          <a:solidFill>
                            <a:schemeClr val="tx1">
                              <a:lumMod val="65000"/>
                              <a:lumOff val="35000"/>
                            </a:schemeClr>
                          </a:solidFill>
                          <a:latin typeface="Franklin Gothic Medium Cond" panose="020B0606030402020204" pitchFamily="34" charset="0"/>
                        </a:rPr>
                        <a:t>JULY</a:t>
                      </a:r>
                    </a:p>
                  </a:txBody>
                  <a:tcPr marL="100292" marR="100292" marT="50146" marB="50146">
                    <a:solidFill>
                      <a:schemeClr val="accent6">
                        <a:lumMod val="40000"/>
                        <a:lumOff val="60000"/>
                      </a:schemeClr>
                    </a:solidFill>
                  </a:tcPr>
                </a:tc>
                <a:tc>
                  <a:txBody>
                    <a:bodyPr/>
                    <a:lstStyle/>
                    <a:p>
                      <a:r>
                        <a:rPr lang="en-US" sz="1800" b="0" i="0" dirty="0">
                          <a:solidFill>
                            <a:schemeClr val="tx1">
                              <a:lumMod val="65000"/>
                              <a:lumOff val="35000"/>
                            </a:schemeClr>
                          </a:solidFill>
                          <a:latin typeface="Franklin Gothic Medium Cond" panose="020B0606030402020204" pitchFamily="34" charset="0"/>
                        </a:rPr>
                        <a:t>Insert details</a:t>
                      </a:r>
                    </a:p>
                  </a:txBody>
                  <a:tcPr marL="100292" marR="100292" marT="50146" marB="50146">
                    <a:solidFill>
                      <a:schemeClr val="accent6">
                        <a:lumMod val="40000"/>
                        <a:lumOff val="60000"/>
                      </a:schemeClr>
                    </a:solidFill>
                  </a:tcPr>
                </a:tc>
                <a:extLst>
                  <a:ext uri="{0D108BD9-81ED-4DB2-BD59-A6C34878D82A}">
                    <a16:rowId xmlns:a16="http://schemas.microsoft.com/office/drawing/2014/main" val="3195266375"/>
                  </a:ext>
                </a:extLst>
              </a:tr>
              <a:tr h="406738">
                <a:tc>
                  <a:txBody>
                    <a:bodyPr/>
                    <a:lstStyle/>
                    <a:p>
                      <a:r>
                        <a:rPr lang="en-US" sz="1800" b="0" i="0" dirty="0">
                          <a:solidFill>
                            <a:schemeClr val="tx1">
                              <a:lumMod val="65000"/>
                              <a:lumOff val="35000"/>
                            </a:schemeClr>
                          </a:solidFill>
                          <a:latin typeface="Franklin Gothic Medium Cond" panose="020B0606030402020204" pitchFamily="34" charset="0"/>
                        </a:rPr>
                        <a:t>AUGUST</a:t>
                      </a:r>
                    </a:p>
                  </a:txBody>
                  <a:tcPr marL="100292" marR="100292" marT="50146" marB="50146">
                    <a:solidFill>
                      <a:schemeClr val="accent6">
                        <a:lumMod val="20000"/>
                        <a:lumOff val="80000"/>
                      </a:schemeClr>
                    </a:solidFill>
                  </a:tcPr>
                </a:tc>
                <a:tc>
                  <a:txBody>
                    <a:bodyPr/>
                    <a:lstStyle/>
                    <a:p>
                      <a:r>
                        <a:rPr lang="en-US" sz="1800" b="0" i="0" dirty="0">
                          <a:solidFill>
                            <a:schemeClr val="tx1">
                              <a:lumMod val="65000"/>
                              <a:lumOff val="35000"/>
                            </a:schemeClr>
                          </a:solidFill>
                          <a:latin typeface="Franklin Gothic Medium Cond" panose="020B0606030402020204" pitchFamily="34" charset="0"/>
                        </a:rPr>
                        <a:t>Insert details</a:t>
                      </a:r>
                    </a:p>
                  </a:txBody>
                  <a:tcPr marL="100292" marR="100292" marT="50146" marB="50146">
                    <a:solidFill>
                      <a:schemeClr val="accent6">
                        <a:lumMod val="20000"/>
                        <a:lumOff val="80000"/>
                      </a:schemeClr>
                    </a:solidFill>
                  </a:tcPr>
                </a:tc>
                <a:extLst>
                  <a:ext uri="{0D108BD9-81ED-4DB2-BD59-A6C34878D82A}">
                    <a16:rowId xmlns:a16="http://schemas.microsoft.com/office/drawing/2014/main" val="1225374059"/>
                  </a:ext>
                </a:extLst>
              </a:tr>
              <a:tr h="406738">
                <a:tc>
                  <a:txBody>
                    <a:bodyPr/>
                    <a:lstStyle/>
                    <a:p>
                      <a:r>
                        <a:rPr lang="en-US" sz="1800" b="0" i="0" dirty="0">
                          <a:solidFill>
                            <a:schemeClr val="tx1">
                              <a:lumMod val="65000"/>
                              <a:lumOff val="35000"/>
                            </a:schemeClr>
                          </a:solidFill>
                          <a:latin typeface="Franklin Gothic Medium Cond" panose="020B0606030402020204" pitchFamily="34" charset="0"/>
                        </a:rPr>
                        <a:t>SEPTEMBER</a:t>
                      </a:r>
                    </a:p>
                  </a:txBody>
                  <a:tcPr marL="100292" marR="100292" marT="50146" marB="50146">
                    <a:solidFill>
                      <a:schemeClr val="accent6">
                        <a:lumMod val="40000"/>
                        <a:lumOff val="60000"/>
                      </a:schemeClr>
                    </a:solidFill>
                  </a:tcPr>
                </a:tc>
                <a:tc>
                  <a:txBody>
                    <a:bodyPr/>
                    <a:lstStyle/>
                    <a:p>
                      <a:r>
                        <a:rPr lang="en-US" sz="1800" b="0" i="0" dirty="0">
                          <a:solidFill>
                            <a:schemeClr val="tx1">
                              <a:lumMod val="65000"/>
                              <a:lumOff val="35000"/>
                            </a:schemeClr>
                          </a:solidFill>
                          <a:latin typeface="Franklin Gothic Medium Cond" panose="020B0606030402020204" pitchFamily="34" charset="0"/>
                        </a:rPr>
                        <a:t>Insert details</a:t>
                      </a:r>
                    </a:p>
                  </a:txBody>
                  <a:tcPr marL="100292" marR="100292" marT="50146" marB="50146">
                    <a:solidFill>
                      <a:schemeClr val="accent6">
                        <a:lumMod val="40000"/>
                        <a:lumOff val="60000"/>
                      </a:schemeClr>
                    </a:solidFill>
                  </a:tcPr>
                </a:tc>
                <a:extLst>
                  <a:ext uri="{0D108BD9-81ED-4DB2-BD59-A6C34878D82A}">
                    <a16:rowId xmlns:a16="http://schemas.microsoft.com/office/drawing/2014/main" val="3097046520"/>
                  </a:ext>
                </a:extLst>
              </a:tr>
              <a:tr h="406738">
                <a:tc>
                  <a:txBody>
                    <a:bodyPr/>
                    <a:lstStyle/>
                    <a:p>
                      <a:r>
                        <a:rPr lang="en-US" sz="1800" b="0" i="0" dirty="0">
                          <a:solidFill>
                            <a:schemeClr val="tx1">
                              <a:lumMod val="65000"/>
                              <a:lumOff val="35000"/>
                            </a:schemeClr>
                          </a:solidFill>
                          <a:latin typeface="Franklin Gothic Medium Cond" panose="020B0606030402020204" pitchFamily="34" charset="0"/>
                        </a:rPr>
                        <a:t>OCTOBER</a:t>
                      </a:r>
                    </a:p>
                  </a:txBody>
                  <a:tcPr marL="100292" marR="100292" marT="50146" marB="50146">
                    <a:solidFill>
                      <a:schemeClr val="accent6">
                        <a:lumMod val="20000"/>
                        <a:lumOff val="80000"/>
                      </a:schemeClr>
                    </a:solidFill>
                  </a:tcPr>
                </a:tc>
                <a:tc>
                  <a:txBody>
                    <a:bodyPr/>
                    <a:lstStyle/>
                    <a:p>
                      <a:r>
                        <a:rPr lang="en-US" sz="1800" b="0" i="0" dirty="0">
                          <a:solidFill>
                            <a:schemeClr val="tx1">
                              <a:lumMod val="65000"/>
                              <a:lumOff val="35000"/>
                            </a:schemeClr>
                          </a:solidFill>
                          <a:latin typeface="Franklin Gothic Medium Cond" panose="020B0606030402020204" pitchFamily="34" charset="0"/>
                        </a:rPr>
                        <a:t>Insert details</a:t>
                      </a:r>
                    </a:p>
                  </a:txBody>
                  <a:tcPr marL="100292" marR="100292" marT="50146" marB="50146">
                    <a:solidFill>
                      <a:schemeClr val="accent6">
                        <a:lumMod val="20000"/>
                        <a:lumOff val="80000"/>
                      </a:schemeClr>
                    </a:solidFill>
                  </a:tcPr>
                </a:tc>
                <a:extLst>
                  <a:ext uri="{0D108BD9-81ED-4DB2-BD59-A6C34878D82A}">
                    <a16:rowId xmlns:a16="http://schemas.microsoft.com/office/drawing/2014/main" val="750495299"/>
                  </a:ext>
                </a:extLst>
              </a:tr>
              <a:tr h="406738">
                <a:tc>
                  <a:txBody>
                    <a:bodyPr/>
                    <a:lstStyle/>
                    <a:p>
                      <a:r>
                        <a:rPr lang="en-US" sz="1800" b="0" i="0" dirty="0">
                          <a:solidFill>
                            <a:schemeClr val="tx1">
                              <a:lumMod val="65000"/>
                              <a:lumOff val="35000"/>
                            </a:schemeClr>
                          </a:solidFill>
                          <a:latin typeface="Franklin Gothic Medium Cond" panose="020B0606030402020204" pitchFamily="34" charset="0"/>
                        </a:rPr>
                        <a:t>NOVEMBER</a:t>
                      </a:r>
                    </a:p>
                  </a:txBody>
                  <a:tcPr marL="100292" marR="100292" marT="50146" marB="50146">
                    <a:solidFill>
                      <a:schemeClr val="accent6">
                        <a:lumMod val="40000"/>
                        <a:lumOff val="60000"/>
                      </a:schemeClr>
                    </a:solidFill>
                  </a:tcPr>
                </a:tc>
                <a:tc>
                  <a:txBody>
                    <a:bodyPr/>
                    <a:lstStyle/>
                    <a:p>
                      <a:r>
                        <a:rPr lang="en-US" sz="1800" b="0" i="0" dirty="0">
                          <a:solidFill>
                            <a:schemeClr val="tx1">
                              <a:lumMod val="65000"/>
                              <a:lumOff val="35000"/>
                            </a:schemeClr>
                          </a:solidFill>
                          <a:latin typeface="Franklin Gothic Medium Cond" panose="020B0606030402020204" pitchFamily="34" charset="0"/>
                        </a:rPr>
                        <a:t>Insert details</a:t>
                      </a:r>
                    </a:p>
                  </a:txBody>
                  <a:tcPr marL="100292" marR="100292" marT="50146" marB="50146">
                    <a:solidFill>
                      <a:schemeClr val="accent6">
                        <a:lumMod val="40000"/>
                        <a:lumOff val="60000"/>
                      </a:schemeClr>
                    </a:solidFill>
                  </a:tcPr>
                </a:tc>
                <a:extLst>
                  <a:ext uri="{0D108BD9-81ED-4DB2-BD59-A6C34878D82A}">
                    <a16:rowId xmlns:a16="http://schemas.microsoft.com/office/drawing/2014/main" val="42399344"/>
                  </a:ext>
                </a:extLst>
              </a:tr>
              <a:tr h="406738">
                <a:tc>
                  <a:txBody>
                    <a:bodyPr/>
                    <a:lstStyle/>
                    <a:p>
                      <a:r>
                        <a:rPr lang="en-US" sz="1800" b="0" i="0" dirty="0">
                          <a:solidFill>
                            <a:schemeClr val="tx1">
                              <a:lumMod val="65000"/>
                              <a:lumOff val="35000"/>
                            </a:schemeClr>
                          </a:solidFill>
                          <a:latin typeface="Franklin Gothic Medium Cond" panose="020B0606030402020204" pitchFamily="34" charset="0"/>
                        </a:rPr>
                        <a:t>DECEMBER</a:t>
                      </a:r>
                    </a:p>
                  </a:txBody>
                  <a:tcPr marL="100292" marR="100292" marT="50146" marB="50146">
                    <a:solidFill>
                      <a:schemeClr val="accent6">
                        <a:lumMod val="20000"/>
                        <a:lumOff val="80000"/>
                      </a:schemeClr>
                    </a:solidFill>
                  </a:tcPr>
                </a:tc>
                <a:tc>
                  <a:txBody>
                    <a:bodyPr/>
                    <a:lstStyle/>
                    <a:p>
                      <a:r>
                        <a:rPr lang="en-US" sz="1800" b="0" i="0" dirty="0">
                          <a:solidFill>
                            <a:schemeClr val="tx1">
                              <a:lumMod val="65000"/>
                              <a:lumOff val="35000"/>
                            </a:schemeClr>
                          </a:solidFill>
                          <a:latin typeface="Franklin Gothic Medium Cond" panose="020B0606030402020204" pitchFamily="34" charset="0"/>
                        </a:rPr>
                        <a:t>Insert details</a:t>
                      </a:r>
                    </a:p>
                  </a:txBody>
                  <a:tcPr marL="100292" marR="100292" marT="50146" marB="50146">
                    <a:solidFill>
                      <a:schemeClr val="accent6">
                        <a:lumMod val="20000"/>
                        <a:lumOff val="80000"/>
                      </a:schemeClr>
                    </a:solidFill>
                  </a:tcPr>
                </a:tc>
                <a:extLst>
                  <a:ext uri="{0D108BD9-81ED-4DB2-BD59-A6C34878D82A}">
                    <a16:rowId xmlns:a16="http://schemas.microsoft.com/office/drawing/2014/main" val="1522868373"/>
                  </a:ext>
                </a:extLst>
              </a:tr>
            </a:tbl>
          </a:graphicData>
        </a:graphic>
      </p:graphicFrame>
    </p:spTree>
    <p:extLst>
      <p:ext uri="{BB962C8B-B14F-4D97-AF65-F5344CB8AC3E}">
        <p14:creationId xmlns:p14="http://schemas.microsoft.com/office/powerpoint/2010/main" val="1861684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E0B90-7969-458E-AA6D-E89C6316F29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6" name="TextBox 5">
            <a:extLst>
              <a:ext uri="{FF2B5EF4-FFF2-40B4-BE49-F238E27FC236}">
                <a16:creationId xmlns:a16="http://schemas.microsoft.com/office/drawing/2014/main" id="{EA634850-E842-4651-A77A-B7DAA84E9798}"/>
              </a:ext>
            </a:extLst>
          </p:cNvPr>
          <p:cNvSpPr txBox="1"/>
          <p:nvPr/>
        </p:nvSpPr>
        <p:spPr>
          <a:xfrm>
            <a:off x="917448" y="2967335"/>
            <a:ext cx="11274552" cy="923330"/>
          </a:xfrm>
          <a:prstGeom prst="rect">
            <a:avLst/>
          </a:prstGeom>
          <a:noFill/>
        </p:spPr>
        <p:txBody>
          <a:bodyPr wrap="square" rtlCol="0">
            <a:spAutoFit/>
          </a:bodyPr>
          <a:lstStyle/>
          <a:p>
            <a:r>
              <a:rPr lang="en-US" sz="5400" dirty="0">
                <a:solidFill>
                  <a:schemeClr val="bg1"/>
                </a:solidFill>
                <a:latin typeface="Franklin Gothic Demi Cond" panose="020B0706030402020204" pitchFamily="34" charset="0"/>
              </a:rPr>
              <a:t>LET’S TALK ABOUT COSTS</a:t>
            </a:r>
          </a:p>
        </p:txBody>
      </p:sp>
    </p:spTree>
    <p:extLst>
      <p:ext uri="{BB962C8B-B14F-4D97-AF65-F5344CB8AC3E}">
        <p14:creationId xmlns:p14="http://schemas.microsoft.com/office/powerpoint/2010/main" val="3118365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D9250A9-5507-4A4E-B0BB-2D443A323AE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15604"/>
          <a:stretch/>
        </p:blipFill>
        <p:spPr>
          <a:xfrm>
            <a:off x="0" y="0"/>
            <a:ext cx="12188952" cy="6858000"/>
          </a:xfrm>
          <a:prstGeom prst="rect">
            <a:avLst/>
          </a:prstGeom>
        </p:spPr>
      </p:pic>
      <p:sp>
        <p:nvSpPr>
          <p:cNvPr id="9" name="TextBox 8">
            <a:extLst>
              <a:ext uri="{FF2B5EF4-FFF2-40B4-BE49-F238E27FC236}">
                <a16:creationId xmlns:a16="http://schemas.microsoft.com/office/drawing/2014/main" id="{BA951DE1-E55F-4B29-A103-450C6C36A933}"/>
              </a:ext>
            </a:extLst>
          </p:cNvPr>
          <p:cNvSpPr txBox="1"/>
          <p:nvPr/>
        </p:nvSpPr>
        <p:spPr>
          <a:xfrm>
            <a:off x="0" y="2705725"/>
            <a:ext cx="12192000" cy="1446550"/>
          </a:xfrm>
          <a:prstGeom prst="rect">
            <a:avLst/>
          </a:prstGeom>
          <a:solidFill>
            <a:srgbClr val="000000">
              <a:alpha val="50196"/>
            </a:srgbClr>
          </a:solidFill>
          <a:ln>
            <a:noFill/>
          </a:ln>
        </p:spPr>
        <p:txBody>
          <a:bodyPr wrap="square" rtlCol="0">
            <a:spAutoFit/>
          </a:bodyPr>
          <a:lstStyle/>
          <a:p>
            <a:pPr algn="ctr"/>
            <a:r>
              <a:rPr lang="en-US" sz="4400" dirty="0">
                <a:solidFill>
                  <a:schemeClr val="bg1"/>
                </a:solidFill>
                <a:latin typeface="Franklin Gothic Medium Cond" panose="020B0606030402020204" pitchFamily="34" charset="0"/>
              </a:rPr>
              <a:t>In short…</a:t>
            </a:r>
          </a:p>
          <a:p>
            <a:pPr algn="ctr"/>
            <a:r>
              <a:rPr lang="en-US" sz="4400" dirty="0">
                <a:solidFill>
                  <a:schemeClr val="bg1"/>
                </a:solidFill>
                <a:latin typeface="Franklin Gothic Medium Cond" panose="020B0606030402020204" pitchFamily="34" charset="0"/>
              </a:rPr>
              <a:t>YOUR KIDS ARE GOING TO LOVE THIS!</a:t>
            </a:r>
          </a:p>
        </p:txBody>
      </p:sp>
    </p:spTree>
    <p:extLst>
      <p:ext uri="{BB962C8B-B14F-4D97-AF65-F5344CB8AC3E}">
        <p14:creationId xmlns:p14="http://schemas.microsoft.com/office/powerpoint/2010/main" val="1088154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8BE223-98A9-4784-A493-E7455B91F9DD}"/>
              </a:ext>
            </a:extLst>
          </p:cNvPr>
          <p:cNvSpPr txBox="1">
            <a:spLocks/>
          </p:cNvSpPr>
          <p:nvPr/>
        </p:nvSpPr>
        <p:spPr>
          <a:xfrm>
            <a:off x="8897468" y="405467"/>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SLIDE SUB-TITLE</a:t>
            </a:r>
          </a:p>
        </p:txBody>
      </p:sp>
      <p:pic>
        <p:nvPicPr>
          <p:cNvPr id="6" name="Picture 5" descr="A close up of a logo&#10;&#10;Description automatically generated">
            <a:extLst>
              <a:ext uri="{FF2B5EF4-FFF2-40B4-BE49-F238E27FC236}">
                <a16:creationId xmlns:a16="http://schemas.microsoft.com/office/drawing/2014/main" id="{58D63E4E-B670-3C45-AF33-7D75BC06C6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77300" y="0"/>
            <a:ext cx="3314700" cy="6858000"/>
          </a:xfrm>
          <a:prstGeom prst="rect">
            <a:avLst/>
          </a:prstGeom>
        </p:spPr>
      </p:pic>
      <p:sp>
        <p:nvSpPr>
          <p:cNvPr id="7" name="Title 1">
            <a:extLst>
              <a:ext uri="{FF2B5EF4-FFF2-40B4-BE49-F238E27FC236}">
                <a16:creationId xmlns:a16="http://schemas.microsoft.com/office/drawing/2014/main" id="{6855C260-A633-3640-8E34-E6B81CAA0F76}"/>
              </a:ext>
            </a:extLst>
          </p:cNvPr>
          <p:cNvSpPr txBox="1">
            <a:spLocks/>
          </p:cNvSpPr>
          <p:nvPr/>
        </p:nvSpPr>
        <p:spPr>
          <a:xfrm>
            <a:off x="320535" y="141007"/>
            <a:ext cx="82296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rgbClr val="952524"/>
                </a:solidFill>
                <a:latin typeface="Franklin Gothic Demi Cond" panose="020B0706030402020204" pitchFamily="34" charset="0"/>
              </a:rPr>
              <a:t>COSTS</a:t>
            </a:r>
          </a:p>
        </p:txBody>
      </p:sp>
      <p:sp>
        <p:nvSpPr>
          <p:cNvPr id="8" name="TextBox 7">
            <a:extLst>
              <a:ext uri="{FF2B5EF4-FFF2-40B4-BE49-F238E27FC236}">
                <a16:creationId xmlns:a16="http://schemas.microsoft.com/office/drawing/2014/main" id="{B5910E07-330A-9148-949A-AD1D33D914D3}"/>
              </a:ext>
            </a:extLst>
          </p:cNvPr>
          <p:cNvSpPr txBox="1"/>
          <p:nvPr/>
        </p:nvSpPr>
        <p:spPr>
          <a:xfrm>
            <a:off x="320535" y="1131235"/>
            <a:ext cx="9144000" cy="4154984"/>
          </a:xfrm>
          <a:prstGeom prst="rect">
            <a:avLst/>
          </a:prstGeom>
          <a:noFill/>
        </p:spPr>
        <p:txBody>
          <a:bodyPr wrap="square" rtlCol="0">
            <a:spAutoFit/>
          </a:bodyPr>
          <a:lstStyle/>
          <a:p>
            <a:r>
              <a:rPr lang="en-US" sz="4400" dirty="0">
                <a:solidFill>
                  <a:schemeClr val="tx1">
                    <a:lumMod val="65000"/>
                    <a:lumOff val="35000"/>
                  </a:schemeClr>
                </a:solidFill>
                <a:latin typeface="Franklin Gothic Medium Cond" panose="020B0606030402020204" pitchFamily="34" charset="0"/>
              </a:rPr>
              <a:t>Insert information about costs here. Whatever you do, make sure this is the last slide in the deck. Until now, everything should be about the child. </a:t>
            </a:r>
          </a:p>
          <a:p>
            <a:endParaRPr lang="en-US" sz="4400" dirty="0">
              <a:solidFill>
                <a:schemeClr val="tx1">
                  <a:lumMod val="65000"/>
                  <a:lumOff val="35000"/>
                </a:schemeClr>
              </a:solidFill>
              <a:latin typeface="Franklin Gothic Medium Cond" panose="020B0606030402020204" pitchFamily="34" charset="0"/>
            </a:endParaRPr>
          </a:p>
          <a:p>
            <a:r>
              <a:rPr lang="en-US" sz="4400" dirty="0">
                <a:solidFill>
                  <a:srgbClr val="952524"/>
                </a:solidFill>
                <a:latin typeface="Franklin Gothic Medium Cond" panose="020B0606030402020204" pitchFamily="34" charset="0"/>
              </a:rPr>
              <a:t>NO ONE WANTS TO SEE THIS FIRST.</a:t>
            </a:r>
          </a:p>
        </p:txBody>
      </p:sp>
      <p:sp>
        <p:nvSpPr>
          <p:cNvPr id="9" name="Title 1">
            <a:extLst>
              <a:ext uri="{FF2B5EF4-FFF2-40B4-BE49-F238E27FC236}">
                <a16:creationId xmlns:a16="http://schemas.microsoft.com/office/drawing/2014/main" id="{053D97D9-1CA2-8A42-A4DE-512218988BC5}"/>
              </a:ext>
            </a:extLst>
          </p:cNvPr>
          <p:cNvSpPr txBox="1">
            <a:spLocks/>
          </p:cNvSpPr>
          <p:nvPr/>
        </p:nvSpPr>
        <p:spPr>
          <a:xfrm>
            <a:off x="8893754" y="412904"/>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OVERVIEW</a:t>
            </a:r>
          </a:p>
        </p:txBody>
      </p:sp>
    </p:spTree>
    <p:extLst>
      <p:ext uri="{BB962C8B-B14F-4D97-AF65-F5344CB8AC3E}">
        <p14:creationId xmlns:p14="http://schemas.microsoft.com/office/powerpoint/2010/main" val="2087619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450FF9-C68D-F144-89C6-DAAD078B6FAD}"/>
              </a:ext>
            </a:extLst>
          </p:cNvPr>
          <p:cNvPicPr>
            <a:picLocks noChangeAspect="1"/>
          </p:cNvPicPr>
          <p:nvPr/>
        </p:nvPicPr>
        <p:blipFill rotWithShape="1">
          <a:blip r:embed="rId2"/>
          <a:srcRect r="1" b="60063"/>
          <a:stretch/>
        </p:blipFill>
        <p:spPr>
          <a:xfrm>
            <a:off x="20" y="10"/>
            <a:ext cx="12191980" cy="6857990"/>
          </a:xfrm>
          <a:prstGeom prst="rect">
            <a:avLst/>
          </a:prstGeom>
        </p:spPr>
      </p:pic>
      <p:sp>
        <p:nvSpPr>
          <p:cNvPr id="5" name="TextBox 4">
            <a:extLst>
              <a:ext uri="{FF2B5EF4-FFF2-40B4-BE49-F238E27FC236}">
                <a16:creationId xmlns:a16="http://schemas.microsoft.com/office/drawing/2014/main" id="{7A9A5E64-CF0B-FF48-B8C0-4B578E1347B5}"/>
              </a:ext>
            </a:extLst>
          </p:cNvPr>
          <p:cNvSpPr txBox="1"/>
          <p:nvPr/>
        </p:nvSpPr>
        <p:spPr>
          <a:xfrm>
            <a:off x="0" y="2967335"/>
            <a:ext cx="12192000" cy="923330"/>
          </a:xfrm>
          <a:prstGeom prst="rect">
            <a:avLst/>
          </a:prstGeom>
          <a:solidFill>
            <a:srgbClr val="000000">
              <a:alpha val="50196"/>
            </a:srgbClr>
          </a:solidFill>
        </p:spPr>
        <p:txBody>
          <a:bodyPr wrap="square" rtlCol="0">
            <a:spAutoFit/>
          </a:bodyPr>
          <a:lstStyle/>
          <a:p>
            <a:pPr algn="ctr"/>
            <a:r>
              <a:rPr lang="en-US" sz="5400" dirty="0">
                <a:solidFill>
                  <a:schemeClr val="bg1"/>
                </a:solidFill>
                <a:latin typeface="Franklin Gothic Medium Cond" panose="020B0606030402020204" pitchFamily="34" charset="0"/>
              </a:rPr>
              <a:t>QUESTIONS?</a:t>
            </a:r>
            <a:endParaRPr lang="en-US" sz="3600" dirty="0">
              <a:solidFill>
                <a:schemeClr val="bg1"/>
              </a:solidFill>
              <a:latin typeface="Franklin Gothic Medium Cond" panose="020B0606030402020204" pitchFamily="34" charset="0"/>
            </a:endParaRPr>
          </a:p>
        </p:txBody>
      </p:sp>
    </p:spTree>
    <p:extLst>
      <p:ext uri="{BB962C8B-B14F-4D97-AF65-F5344CB8AC3E}">
        <p14:creationId xmlns:p14="http://schemas.microsoft.com/office/powerpoint/2010/main" val="885960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E0B90-7969-458E-AA6D-E89C6316F29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1" y="0"/>
            <a:ext cx="12179298" cy="6857999"/>
          </a:xfrm>
          <a:prstGeom prst="rect">
            <a:avLst/>
          </a:prstGeom>
        </p:spPr>
      </p:pic>
      <p:sp>
        <p:nvSpPr>
          <p:cNvPr id="6" name="TextBox 5">
            <a:extLst>
              <a:ext uri="{FF2B5EF4-FFF2-40B4-BE49-F238E27FC236}">
                <a16:creationId xmlns:a16="http://schemas.microsoft.com/office/drawing/2014/main" id="{EA634850-E842-4651-A77A-B7DAA84E9798}"/>
              </a:ext>
            </a:extLst>
          </p:cNvPr>
          <p:cNvSpPr txBox="1"/>
          <p:nvPr/>
        </p:nvSpPr>
        <p:spPr>
          <a:xfrm>
            <a:off x="0" y="2967335"/>
            <a:ext cx="12192000" cy="923330"/>
          </a:xfrm>
          <a:prstGeom prst="rect">
            <a:avLst/>
          </a:prstGeom>
          <a:noFill/>
        </p:spPr>
        <p:txBody>
          <a:bodyPr wrap="square" rtlCol="0">
            <a:spAutoFit/>
          </a:bodyPr>
          <a:lstStyle/>
          <a:p>
            <a:pPr algn="ctr"/>
            <a:r>
              <a:rPr lang="en-US" sz="5400" dirty="0">
                <a:solidFill>
                  <a:schemeClr val="bg1"/>
                </a:solidFill>
                <a:latin typeface="Franklin Gothic Demi Cond" panose="020B0706030402020204" pitchFamily="34" charset="0"/>
              </a:rPr>
              <a:t>WELCOME TO SCOUTS BSA!</a:t>
            </a:r>
          </a:p>
        </p:txBody>
      </p:sp>
    </p:spTree>
    <p:extLst>
      <p:ext uri="{BB962C8B-B14F-4D97-AF65-F5344CB8AC3E}">
        <p14:creationId xmlns:p14="http://schemas.microsoft.com/office/powerpoint/2010/main" val="3486088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E0B90-7969-458E-AA6D-E89C6316F29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6" name="TextBox 5">
            <a:extLst>
              <a:ext uri="{FF2B5EF4-FFF2-40B4-BE49-F238E27FC236}">
                <a16:creationId xmlns:a16="http://schemas.microsoft.com/office/drawing/2014/main" id="{EA634850-E842-4651-A77A-B7DAA84E9798}"/>
              </a:ext>
            </a:extLst>
          </p:cNvPr>
          <p:cNvSpPr txBox="1"/>
          <p:nvPr/>
        </p:nvSpPr>
        <p:spPr>
          <a:xfrm>
            <a:off x="917448" y="2967335"/>
            <a:ext cx="11274552" cy="923330"/>
          </a:xfrm>
          <a:prstGeom prst="rect">
            <a:avLst/>
          </a:prstGeom>
          <a:noFill/>
        </p:spPr>
        <p:txBody>
          <a:bodyPr wrap="square" rtlCol="0">
            <a:spAutoFit/>
          </a:bodyPr>
          <a:lstStyle/>
          <a:p>
            <a:r>
              <a:rPr lang="en-US" sz="5400" dirty="0">
                <a:solidFill>
                  <a:schemeClr val="bg1"/>
                </a:solidFill>
                <a:latin typeface="Franklin Gothic Demi Cond" panose="020B0706030402020204" pitchFamily="34" charset="0"/>
              </a:rPr>
              <a:t>SO, WHAT IS SCOUTS BSA?</a:t>
            </a:r>
          </a:p>
        </p:txBody>
      </p:sp>
    </p:spTree>
    <p:extLst>
      <p:ext uri="{BB962C8B-B14F-4D97-AF65-F5344CB8AC3E}">
        <p14:creationId xmlns:p14="http://schemas.microsoft.com/office/powerpoint/2010/main" val="2105033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sky, outdoor, person, tree&#10;&#10;Description automatically generated">
            <a:extLst>
              <a:ext uri="{FF2B5EF4-FFF2-40B4-BE49-F238E27FC236}">
                <a16:creationId xmlns:a16="http://schemas.microsoft.com/office/drawing/2014/main" id="{0D04E587-FC27-CF43-9961-6D257BAF38A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6837" r="2391"/>
          <a:stretch/>
        </p:blipFill>
        <p:spPr>
          <a:xfrm>
            <a:off x="5972175" y="-1"/>
            <a:ext cx="6219826" cy="6858001"/>
          </a:xfrm>
          <a:prstGeom prst="rect">
            <a:avLst/>
          </a:prstGeom>
        </p:spPr>
      </p:pic>
      <p:pic>
        <p:nvPicPr>
          <p:cNvPr id="12" name="Picture 11" descr="A picture containing outdoor, sky, ground, person&#10;&#10;Description automatically generated">
            <a:extLst>
              <a:ext uri="{FF2B5EF4-FFF2-40B4-BE49-F238E27FC236}">
                <a16:creationId xmlns:a16="http://schemas.microsoft.com/office/drawing/2014/main" id="{9409AF21-410B-9646-916C-AE82D9274A99}"/>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15360" b="10637"/>
          <a:stretch/>
        </p:blipFill>
        <p:spPr>
          <a:xfrm>
            <a:off x="-1" y="0"/>
            <a:ext cx="6102910" cy="6858000"/>
          </a:xfrm>
          <a:prstGeom prst="rect">
            <a:avLst/>
          </a:prstGeom>
        </p:spPr>
      </p:pic>
      <p:sp>
        <p:nvSpPr>
          <p:cNvPr id="8" name="TextBox 7">
            <a:extLst>
              <a:ext uri="{FF2B5EF4-FFF2-40B4-BE49-F238E27FC236}">
                <a16:creationId xmlns:a16="http://schemas.microsoft.com/office/drawing/2014/main" id="{5C78EA25-587A-F04D-9C37-A8FCE18AD82E}"/>
              </a:ext>
            </a:extLst>
          </p:cNvPr>
          <p:cNvSpPr txBox="1"/>
          <p:nvPr/>
        </p:nvSpPr>
        <p:spPr>
          <a:xfrm>
            <a:off x="-1" y="2705725"/>
            <a:ext cx="12188952" cy="1446550"/>
          </a:xfrm>
          <a:prstGeom prst="rect">
            <a:avLst/>
          </a:prstGeom>
          <a:solidFill>
            <a:srgbClr val="FFFFFF">
              <a:alpha val="50196"/>
            </a:srgbClr>
          </a:solidFill>
          <a:ln>
            <a:noFill/>
          </a:ln>
        </p:spPr>
        <p:txBody>
          <a:bodyPr wrap="square" rtlCol="0">
            <a:spAutoFit/>
          </a:bodyPr>
          <a:lstStyle/>
          <a:p>
            <a:pPr algn="ctr"/>
            <a:r>
              <a:rPr lang="en-US" sz="4400" dirty="0">
                <a:solidFill>
                  <a:srgbClr val="952524"/>
                </a:solidFill>
                <a:latin typeface="Franklin Gothic Medium Cond" panose="020B0606030402020204" pitchFamily="34" charset="0"/>
              </a:rPr>
              <a:t>Scouts BSA is the Boy Scouts of America’s</a:t>
            </a:r>
          </a:p>
          <a:p>
            <a:pPr algn="ctr"/>
            <a:r>
              <a:rPr lang="en-US" sz="4400" dirty="0">
                <a:solidFill>
                  <a:srgbClr val="952524"/>
                </a:solidFill>
                <a:latin typeface="Franklin Gothic Medium Cond" panose="020B0606030402020204" pitchFamily="34" charset="0"/>
              </a:rPr>
              <a:t>iconic program, now open to boys and girls.</a:t>
            </a:r>
          </a:p>
        </p:txBody>
      </p:sp>
    </p:spTree>
    <p:extLst>
      <p:ext uri="{BB962C8B-B14F-4D97-AF65-F5344CB8AC3E}">
        <p14:creationId xmlns:p14="http://schemas.microsoft.com/office/powerpoint/2010/main" val="1755187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F7B2467-C0EC-BC4B-8533-084D21E06ECA}"/>
              </a:ext>
            </a:extLst>
          </p:cNvPr>
          <p:cNvSpPr txBox="1">
            <a:spLocks/>
          </p:cNvSpPr>
          <p:nvPr/>
        </p:nvSpPr>
        <p:spPr>
          <a:xfrm>
            <a:off x="320535" y="141007"/>
            <a:ext cx="82296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a:solidFill>
                  <a:srgbClr val="952524"/>
                </a:solidFill>
                <a:latin typeface="Franklin Gothic Demi Cond" panose="020B0706030402020204" pitchFamily="34" charset="0"/>
              </a:rPr>
              <a:t>SCOUTS BSA</a:t>
            </a:r>
            <a:endParaRPr lang="en-US" sz="5400" dirty="0">
              <a:solidFill>
                <a:srgbClr val="952524"/>
              </a:solidFill>
              <a:latin typeface="Franklin Gothic Demi Cond" panose="020B0706030402020204" pitchFamily="34" charset="0"/>
            </a:endParaRPr>
          </a:p>
        </p:txBody>
      </p:sp>
      <p:sp>
        <p:nvSpPr>
          <p:cNvPr id="4" name="Title 1">
            <a:extLst>
              <a:ext uri="{FF2B5EF4-FFF2-40B4-BE49-F238E27FC236}">
                <a16:creationId xmlns:a16="http://schemas.microsoft.com/office/drawing/2014/main" id="{CB8BE223-98A9-4784-A493-E7455B91F9DD}"/>
              </a:ext>
            </a:extLst>
          </p:cNvPr>
          <p:cNvSpPr txBox="1">
            <a:spLocks/>
          </p:cNvSpPr>
          <p:nvPr/>
        </p:nvSpPr>
        <p:spPr>
          <a:xfrm>
            <a:off x="8897468" y="405467"/>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SLIDE SUB-TITLE</a:t>
            </a:r>
          </a:p>
        </p:txBody>
      </p:sp>
      <p:pic>
        <p:nvPicPr>
          <p:cNvPr id="6" name="Picture 5">
            <a:extLst>
              <a:ext uri="{FF2B5EF4-FFF2-40B4-BE49-F238E27FC236}">
                <a16:creationId xmlns:a16="http://schemas.microsoft.com/office/drawing/2014/main" id="{58D63E4E-B670-3C45-AF33-7D75BC06C6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77300" y="0"/>
            <a:ext cx="3314700" cy="6858000"/>
          </a:xfrm>
          <a:prstGeom prst="rect">
            <a:avLst/>
          </a:prstGeom>
        </p:spPr>
      </p:pic>
      <p:sp>
        <p:nvSpPr>
          <p:cNvPr id="11" name="TextBox 10">
            <a:extLst>
              <a:ext uri="{FF2B5EF4-FFF2-40B4-BE49-F238E27FC236}">
                <a16:creationId xmlns:a16="http://schemas.microsoft.com/office/drawing/2014/main" id="{735A51C1-4A24-3943-998B-6F8571BC3CAB}"/>
              </a:ext>
            </a:extLst>
          </p:cNvPr>
          <p:cNvSpPr txBox="1"/>
          <p:nvPr/>
        </p:nvSpPr>
        <p:spPr>
          <a:xfrm>
            <a:off x="320535" y="1131235"/>
            <a:ext cx="9144000" cy="2800767"/>
          </a:xfrm>
          <a:prstGeom prst="rect">
            <a:avLst/>
          </a:prstGeom>
          <a:noFill/>
        </p:spPr>
        <p:txBody>
          <a:bodyPr wrap="square" rtlCol="0">
            <a:spAutoFit/>
          </a:bodyPr>
          <a:lstStyle/>
          <a:p>
            <a:r>
              <a:rPr lang="en-US" sz="4400" dirty="0">
                <a:solidFill>
                  <a:schemeClr val="tx1">
                    <a:lumMod val="65000"/>
                    <a:lumOff val="35000"/>
                  </a:schemeClr>
                </a:solidFill>
                <a:latin typeface="Franklin Gothic Medium Cond" panose="020B0606030402020204" pitchFamily="34" charset="0"/>
              </a:rPr>
              <a:t>For the first time in our 100+ year history, boys and girls will have the chance to work toward the BSA’s most prestigious award, the rank of Eagle Scout!</a:t>
            </a:r>
          </a:p>
        </p:txBody>
      </p:sp>
      <p:sp>
        <p:nvSpPr>
          <p:cNvPr id="12" name="Title 1">
            <a:extLst>
              <a:ext uri="{FF2B5EF4-FFF2-40B4-BE49-F238E27FC236}">
                <a16:creationId xmlns:a16="http://schemas.microsoft.com/office/drawing/2014/main" id="{8EEBDA1F-EAAD-1245-9AD2-650D6B870453}"/>
              </a:ext>
            </a:extLst>
          </p:cNvPr>
          <p:cNvSpPr txBox="1">
            <a:spLocks/>
          </p:cNvSpPr>
          <p:nvPr/>
        </p:nvSpPr>
        <p:spPr>
          <a:xfrm>
            <a:off x="8893754" y="412904"/>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OVERVIEW</a:t>
            </a:r>
          </a:p>
        </p:txBody>
      </p:sp>
      <p:pic>
        <p:nvPicPr>
          <p:cNvPr id="13" name="Picture 12" descr="A picture containing object&#10;&#10;Description automatically generated">
            <a:extLst>
              <a:ext uri="{FF2B5EF4-FFF2-40B4-BE49-F238E27FC236}">
                <a16:creationId xmlns:a16="http://schemas.microsoft.com/office/drawing/2014/main" id="{C542CEE5-5531-FE41-967C-398A6FFAC61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7043" y="4391246"/>
            <a:ext cx="1571625" cy="1828800"/>
          </a:xfrm>
          <a:prstGeom prst="rect">
            <a:avLst/>
          </a:prstGeom>
        </p:spPr>
      </p:pic>
      <p:pic>
        <p:nvPicPr>
          <p:cNvPr id="14" name="Picture 13" descr="A close up of a logo&#10;&#10;Description automatically generated">
            <a:extLst>
              <a:ext uri="{FF2B5EF4-FFF2-40B4-BE49-F238E27FC236}">
                <a16:creationId xmlns:a16="http://schemas.microsoft.com/office/drawing/2014/main" id="{84D8F446-088F-FC4A-A3B9-6E49B948FCE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508139" y="4391246"/>
            <a:ext cx="1472464" cy="1828800"/>
          </a:xfrm>
          <a:prstGeom prst="rect">
            <a:avLst/>
          </a:prstGeom>
        </p:spPr>
      </p:pic>
      <p:pic>
        <p:nvPicPr>
          <p:cNvPr id="15" name="Picture 14">
            <a:extLst>
              <a:ext uri="{FF2B5EF4-FFF2-40B4-BE49-F238E27FC236}">
                <a16:creationId xmlns:a16="http://schemas.microsoft.com/office/drawing/2014/main" id="{BACA2198-A2EB-CE4C-B7B3-77310C93B8B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71910" y="4391246"/>
            <a:ext cx="1470097" cy="1828800"/>
          </a:xfrm>
          <a:prstGeom prst="rect">
            <a:avLst/>
          </a:prstGeom>
        </p:spPr>
      </p:pic>
      <p:pic>
        <p:nvPicPr>
          <p:cNvPr id="16" name="Picture 15">
            <a:extLst>
              <a:ext uri="{FF2B5EF4-FFF2-40B4-BE49-F238E27FC236}">
                <a16:creationId xmlns:a16="http://schemas.microsoft.com/office/drawing/2014/main" id="{83157A9F-E157-8246-8F47-59DA5B7CEA9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885711" y="4391246"/>
            <a:ext cx="1465385" cy="1828800"/>
          </a:xfrm>
          <a:prstGeom prst="rect">
            <a:avLst/>
          </a:prstGeom>
        </p:spPr>
      </p:pic>
      <p:pic>
        <p:nvPicPr>
          <p:cNvPr id="17" name="Picture 16">
            <a:extLst>
              <a:ext uri="{FF2B5EF4-FFF2-40B4-BE49-F238E27FC236}">
                <a16:creationId xmlns:a16="http://schemas.microsoft.com/office/drawing/2014/main" id="{446211B6-E021-EE42-86FC-B2D5F54D3125}"/>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137646" y="4391246"/>
            <a:ext cx="1477221" cy="1828800"/>
          </a:xfrm>
          <a:prstGeom prst="rect">
            <a:avLst/>
          </a:prstGeom>
        </p:spPr>
      </p:pic>
      <p:pic>
        <p:nvPicPr>
          <p:cNvPr id="18" name="Picture 17" descr="A close up of a sign&#10;&#10;Description automatically generated">
            <a:extLst>
              <a:ext uri="{FF2B5EF4-FFF2-40B4-BE49-F238E27FC236}">
                <a16:creationId xmlns:a16="http://schemas.microsoft.com/office/drawing/2014/main" id="{947944EB-311E-BC45-B379-4C42F95E1698}"/>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399050" y="4391246"/>
            <a:ext cx="1446362" cy="1828800"/>
          </a:xfrm>
          <a:prstGeom prst="rect">
            <a:avLst/>
          </a:prstGeom>
        </p:spPr>
      </p:pic>
    </p:spTree>
    <p:extLst>
      <p:ext uri="{BB962C8B-B14F-4D97-AF65-F5344CB8AC3E}">
        <p14:creationId xmlns:p14="http://schemas.microsoft.com/office/powerpoint/2010/main" val="1981106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E0B90-7969-458E-AA6D-E89C6316F29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6" name="TextBox 5">
            <a:extLst>
              <a:ext uri="{FF2B5EF4-FFF2-40B4-BE49-F238E27FC236}">
                <a16:creationId xmlns:a16="http://schemas.microsoft.com/office/drawing/2014/main" id="{EA634850-E842-4651-A77A-B7DAA84E9798}"/>
              </a:ext>
            </a:extLst>
          </p:cNvPr>
          <p:cNvSpPr txBox="1"/>
          <p:nvPr/>
        </p:nvSpPr>
        <p:spPr>
          <a:xfrm>
            <a:off x="917448" y="2967335"/>
            <a:ext cx="11274552" cy="923330"/>
          </a:xfrm>
          <a:prstGeom prst="rect">
            <a:avLst/>
          </a:prstGeom>
          <a:noFill/>
        </p:spPr>
        <p:txBody>
          <a:bodyPr wrap="square" rtlCol="0">
            <a:spAutoFit/>
          </a:bodyPr>
          <a:lstStyle/>
          <a:p>
            <a:r>
              <a:rPr lang="en-US" sz="5400" dirty="0">
                <a:solidFill>
                  <a:schemeClr val="bg1"/>
                </a:solidFill>
                <a:latin typeface="Franklin Gothic Demi Cond" panose="020B0706030402020204" pitchFamily="34" charset="0"/>
              </a:rPr>
              <a:t>OUR GUIDING PRINCIPLES</a:t>
            </a:r>
          </a:p>
        </p:txBody>
      </p:sp>
    </p:spTree>
    <p:extLst>
      <p:ext uri="{BB962C8B-B14F-4D97-AF65-F5344CB8AC3E}">
        <p14:creationId xmlns:p14="http://schemas.microsoft.com/office/powerpoint/2010/main" val="2515428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ed with a red blanket&#10;&#10;Description automatically generated">
            <a:extLst>
              <a:ext uri="{FF2B5EF4-FFF2-40B4-BE49-F238E27FC236}">
                <a16:creationId xmlns:a16="http://schemas.microsoft.com/office/drawing/2014/main" id="{5D81B673-217B-9A43-A94C-332BD29D871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766"/>
            <a:ext cx="12192000" cy="6856467"/>
          </a:xfrm>
          <a:prstGeom prst="rect">
            <a:avLst/>
          </a:prstGeom>
        </p:spPr>
      </p:pic>
      <p:sp>
        <p:nvSpPr>
          <p:cNvPr id="7" name="TextBox 6">
            <a:extLst>
              <a:ext uri="{FF2B5EF4-FFF2-40B4-BE49-F238E27FC236}">
                <a16:creationId xmlns:a16="http://schemas.microsoft.com/office/drawing/2014/main" id="{62BE643C-CC53-F54C-9F1C-6FA7BDFFB700}"/>
              </a:ext>
            </a:extLst>
          </p:cNvPr>
          <p:cNvSpPr txBox="1"/>
          <p:nvPr/>
        </p:nvSpPr>
        <p:spPr>
          <a:xfrm>
            <a:off x="0" y="1859340"/>
            <a:ext cx="12191999" cy="3139321"/>
          </a:xfrm>
          <a:prstGeom prst="rect">
            <a:avLst/>
          </a:prstGeom>
          <a:solidFill>
            <a:srgbClr val="000000">
              <a:alpha val="50196"/>
            </a:srgbClr>
          </a:solidFill>
          <a:ln>
            <a:noFill/>
          </a:ln>
        </p:spPr>
        <p:txBody>
          <a:bodyPr wrap="square" rtlCol="0">
            <a:spAutoFit/>
          </a:bodyPr>
          <a:lstStyle/>
          <a:p>
            <a:pPr algn="ctr"/>
            <a:r>
              <a:rPr lang="en-US" sz="5400" dirty="0">
                <a:solidFill>
                  <a:schemeClr val="bg1"/>
                </a:solidFill>
                <a:latin typeface="Franklin Gothic Medium Cond" panose="020B0606030402020204" pitchFamily="34" charset="0"/>
              </a:rPr>
              <a:t>MISSION STATEMENT</a:t>
            </a:r>
          </a:p>
          <a:p>
            <a:pPr algn="ctr"/>
            <a:r>
              <a:rPr lang="en-US" sz="3600" dirty="0">
                <a:solidFill>
                  <a:schemeClr val="bg1"/>
                </a:solidFill>
                <a:latin typeface="Franklin Gothic Medium Cond" panose="020B0606030402020204" pitchFamily="34" charset="0"/>
              </a:rPr>
              <a:t>The mission of the Boy Scouts of America is to</a:t>
            </a:r>
          </a:p>
          <a:p>
            <a:pPr algn="ctr"/>
            <a:r>
              <a:rPr lang="en-US" sz="3600" dirty="0">
                <a:solidFill>
                  <a:schemeClr val="bg1"/>
                </a:solidFill>
                <a:latin typeface="Franklin Gothic Medium Cond" panose="020B0606030402020204" pitchFamily="34" charset="0"/>
              </a:rPr>
              <a:t>prepare young people to make ethical and moral</a:t>
            </a:r>
          </a:p>
          <a:p>
            <a:pPr algn="ctr"/>
            <a:r>
              <a:rPr lang="en-US" sz="3600" dirty="0">
                <a:solidFill>
                  <a:schemeClr val="bg1"/>
                </a:solidFill>
                <a:latin typeface="Franklin Gothic Medium Cond" panose="020B0606030402020204" pitchFamily="34" charset="0"/>
              </a:rPr>
              <a:t>choices over their lifetimes by instilling in them</a:t>
            </a:r>
          </a:p>
          <a:p>
            <a:pPr algn="ctr"/>
            <a:r>
              <a:rPr lang="en-US" sz="3600" dirty="0">
                <a:solidFill>
                  <a:schemeClr val="bg1"/>
                </a:solidFill>
                <a:latin typeface="Franklin Gothic Medium Cond" panose="020B0606030402020204" pitchFamily="34" charset="0"/>
              </a:rPr>
              <a:t>the values of the Scout Oath and Law.</a:t>
            </a:r>
          </a:p>
        </p:txBody>
      </p:sp>
    </p:spTree>
    <p:extLst>
      <p:ext uri="{BB962C8B-B14F-4D97-AF65-F5344CB8AC3E}">
        <p14:creationId xmlns:p14="http://schemas.microsoft.com/office/powerpoint/2010/main" val="1142262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riding on the back of a large crowd of people&#10;&#10;Description automatically generated">
            <a:extLst>
              <a:ext uri="{FF2B5EF4-FFF2-40B4-BE49-F238E27FC236}">
                <a16:creationId xmlns:a16="http://schemas.microsoft.com/office/drawing/2014/main" id="{9CA6C03E-79E7-4540-A55D-1A220D1A1D4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9325" t="23445"/>
          <a:stretch/>
        </p:blipFill>
        <p:spPr>
          <a:xfrm>
            <a:off x="-1" y="0"/>
            <a:ext cx="12188952" cy="6858000"/>
          </a:xfrm>
          <a:prstGeom prst="rect">
            <a:avLst/>
          </a:prstGeom>
        </p:spPr>
      </p:pic>
      <p:sp>
        <p:nvSpPr>
          <p:cNvPr id="7" name="TextBox 6">
            <a:extLst>
              <a:ext uri="{FF2B5EF4-FFF2-40B4-BE49-F238E27FC236}">
                <a16:creationId xmlns:a16="http://schemas.microsoft.com/office/drawing/2014/main" id="{62BE643C-CC53-F54C-9F1C-6FA7BDFFB700}"/>
              </a:ext>
            </a:extLst>
          </p:cNvPr>
          <p:cNvSpPr txBox="1"/>
          <p:nvPr/>
        </p:nvSpPr>
        <p:spPr>
          <a:xfrm>
            <a:off x="0" y="1582341"/>
            <a:ext cx="12192000" cy="3693319"/>
          </a:xfrm>
          <a:prstGeom prst="rect">
            <a:avLst/>
          </a:prstGeom>
          <a:solidFill>
            <a:srgbClr val="000000">
              <a:alpha val="50196"/>
            </a:srgbClr>
          </a:solidFill>
        </p:spPr>
        <p:txBody>
          <a:bodyPr wrap="square" rtlCol="0">
            <a:spAutoFit/>
          </a:bodyPr>
          <a:lstStyle/>
          <a:p>
            <a:pPr algn="ctr"/>
            <a:r>
              <a:rPr lang="en-US" sz="5400" dirty="0">
                <a:solidFill>
                  <a:schemeClr val="bg1"/>
                </a:solidFill>
                <a:latin typeface="Franklin Gothic Medium Cond" panose="020B0606030402020204" pitchFamily="34" charset="0"/>
              </a:rPr>
              <a:t>SCOUT OATH</a:t>
            </a:r>
          </a:p>
          <a:p>
            <a:pPr algn="ctr"/>
            <a:r>
              <a:rPr lang="en-US" sz="3600" dirty="0">
                <a:solidFill>
                  <a:schemeClr val="bg1"/>
                </a:solidFill>
                <a:latin typeface="Franklin Gothic Medium Cond" panose="020B0606030402020204" pitchFamily="34" charset="0"/>
              </a:rPr>
              <a:t>On my honor I will do my best to do my duty to God</a:t>
            </a:r>
          </a:p>
          <a:p>
            <a:pPr algn="ctr"/>
            <a:r>
              <a:rPr lang="en-US" sz="3600" dirty="0">
                <a:solidFill>
                  <a:schemeClr val="bg1"/>
                </a:solidFill>
                <a:latin typeface="Franklin Gothic Medium Cond" panose="020B0606030402020204" pitchFamily="34" charset="0"/>
              </a:rPr>
              <a:t>and my country and to obey the Scout Law;</a:t>
            </a:r>
          </a:p>
          <a:p>
            <a:pPr algn="ctr"/>
            <a:r>
              <a:rPr lang="en-US" sz="3600" dirty="0">
                <a:solidFill>
                  <a:schemeClr val="bg1"/>
                </a:solidFill>
                <a:latin typeface="Franklin Gothic Medium Cond" panose="020B0606030402020204" pitchFamily="34" charset="0"/>
              </a:rPr>
              <a:t>to help other people at all times;</a:t>
            </a:r>
          </a:p>
          <a:p>
            <a:pPr algn="ctr"/>
            <a:r>
              <a:rPr lang="en-US" sz="3600" dirty="0">
                <a:solidFill>
                  <a:schemeClr val="bg1"/>
                </a:solidFill>
                <a:latin typeface="Franklin Gothic Medium Cond" panose="020B0606030402020204" pitchFamily="34" charset="0"/>
              </a:rPr>
              <a:t>to keep myself physically strong,</a:t>
            </a:r>
          </a:p>
          <a:p>
            <a:pPr algn="ctr"/>
            <a:r>
              <a:rPr lang="en-US" sz="3600" dirty="0">
                <a:solidFill>
                  <a:schemeClr val="bg1"/>
                </a:solidFill>
                <a:latin typeface="Franklin Gothic Medium Cond" panose="020B0606030402020204" pitchFamily="34" charset="0"/>
              </a:rPr>
              <a:t>mentally awake, and morally straight.</a:t>
            </a:r>
          </a:p>
        </p:txBody>
      </p:sp>
    </p:spTree>
    <p:extLst>
      <p:ext uri="{BB962C8B-B14F-4D97-AF65-F5344CB8AC3E}">
        <p14:creationId xmlns:p14="http://schemas.microsoft.com/office/powerpoint/2010/main" val="129215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1959</Words>
  <Application>Microsoft Office PowerPoint</Application>
  <PresentationFormat>Widescreen</PresentationFormat>
  <Paragraphs>204</Paragraphs>
  <Slides>32</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Franklin Gothic Demi Cond</vt:lpstr>
      <vt:lpstr>Franklin Gothic Medium Cond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SCOUTS BSA - AIMS OF SCOUTING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Jared Thompson</dc:creator>
  <cp:lastModifiedBy>Emily Prymula</cp:lastModifiedBy>
  <cp:revision>7</cp:revision>
  <dcterms:created xsi:type="dcterms:W3CDTF">2018-11-20T20:46:18Z</dcterms:created>
  <dcterms:modified xsi:type="dcterms:W3CDTF">2019-07-18T18:08:06Z</dcterms:modified>
</cp:coreProperties>
</file>